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notesMasterIdLst>
    <p:notesMasterId r:id="rId20"/>
  </p:notesMasterIdLst>
  <p:handoutMasterIdLst>
    <p:handoutMasterId r:id="rId21"/>
  </p:handoutMasterIdLst>
  <p:sldIdLst>
    <p:sldId id="292" r:id="rId5"/>
    <p:sldId id="268" r:id="rId6"/>
    <p:sldId id="295" r:id="rId7"/>
    <p:sldId id="296" r:id="rId8"/>
    <p:sldId id="297" r:id="rId9"/>
    <p:sldId id="298" r:id="rId10"/>
    <p:sldId id="300" r:id="rId11"/>
    <p:sldId id="299" r:id="rId12"/>
    <p:sldId id="301" r:id="rId13"/>
    <p:sldId id="302" r:id="rId14"/>
    <p:sldId id="303" r:id="rId15"/>
    <p:sldId id="304" r:id="rId16"/>
    <p:sldId id="305" r:id="rId17"/>
    <p:sldId id="306" r:id="rId18"/>
    <p:sldId id="293" r:id="rId1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FC"/>
    <a:srgbClr val="FFFFFF"/>
    <a:srgbClr val="F5F5F5"/>
    <a:srgbClr val="FBFBFB"/>
    <a:srgbClr val="2E3D92"/>
    <a:srgbClr val="E79130"/>
    <a:srgbClr val="BE551A"/>
    <a:srgbClr val="F3703A"/>
    <a:srgbClr val="BEE2EE"/>
    <a:srgbClr val="59B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47" autoAdjust="0"/>
    <p:restoredTop sz="94639" autoAdjust="0"/>
  </p:normalViewPr>
  <p:slideViewPr>
    <p:cSldViewPr snapToGrid="0">
      <p:cViewPr varScale="1">
        <p:scale>
          <a:sx n="98" d="100"/>
          <a:sy n="98" d="100"/>
        </p:scale>
        <p:origin x="456" y="184"/>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20/10/25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20/10/25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B354D2-9686-1F48-8FCE-F35DED02495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A3A2FE8-C050-894C-A340-2A8499521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29E3395-B777-114B-BB2C-6236F9414E90}"/>
              </a:ext>
            </a:extLst>
          </p:cNvPr>
          <p:cNvSpPr>
            <a:spLocks noGrp="1"/>
          </p:cNvSpPr>
          <p:nvPr>
            <p:ph type="dt" sz="half" idx="10"/>
          </p:nvPr>
        </p:nvSpPr>
        <p:spPr/>
        <p:txBody>
          <a:bodyPr/>
          <a:lstStyle/>
          <a:p>
            <a:pPr rtl="0"/>
            <a:fld id="{2CA46E8E-89D0-493E-ABBF-B63A9C819C41}" type="datetime1">
              <a:rPr lang="it-IT" noProof="0" smtClean="0"/>
              <a:t>20/10/25</a:t>
            </a:fld>
            <a:endParaRPr lang="it-IT" noProof="0" dirty="0"/>
          </a:p>
        </p:txBody>
      </p:sp>
      <p:sp>
        <p:nvSpPr>
          <p:cNvPr id="5" name="Segnaposto piè di pagina 4">
            <a:extLst>
              <a:ext uri="{FF2B5EF4-FFF2-40B4-BE49-F238E27FC236}">
                <a16:creationId xmlns:a16="http://schemas.microsoft.com/office/drawing/2014/main" id="{44E826DE-E3D5-6D4C-941E-81ED7B5498D9}"/>
              </a:ext>
            </a:extLst>
          </p:cNvPr>
          <p:cNvSpPr>
            <a:spLocks noGrp="1"/>
          </p:cNvSpPr>
          <p:nvPr>
            <p:ph type="ftr" sz="quarter" idx="11"/>
          </p:nvPr>
        </p:nvSpPr>
        <p:spPr/>
        <p:txBody>
          <a:bodyPr/>
          <a:lstStyle/>
          <a:p>
            <a:pPr rtl="0"/>
            <a:r>
              <a:rPr lang="it-IT" noProof="0"/>
              <a:t>Piè di pagina</a:t>
            </a:r>
            <a:endParaRPr lang="it-IT" noProof="0" dirty="0"/>
          </a:p>
        </p:txBody>
      </p:sp>
      <p:sp>
        <p:nvSpPr>
          <p:cNvPr id="6" name="Segnaposto numero diapositiva 5">
            <a:extLst>
              <a:ext uri="{FF2B5EF4-FFF2-40B4-BE49-F238E27FC236}">
                <a16:creationId xmlns:a16="http://schemas.microsoft.com/office/drawing/2014/main" id="{BFF9FB1E-A9AF-5D40-961F-75C79209A646}"/>
              </a:ext>
            </a:extLst>
          </p:cNvPr>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41330735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57D530-B826-964A-9E3F-F30CDCA0A81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14C4FD5-5F16-C946-9261-DDD59C3BD554}"/>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8488ED5-C3AF-D24E-AB59-5265FA55D5BC}"/>
              </a:ext>
            </a:extLst>
          </p:cNvPr>
          <p:cNvSpPr>
            <a:spLocks noGrp="1"/>
          </p:cNvSpPr>
          <p:nvPr>
            <p:ph type="dt" sz="half" idx="10"/>
          </p:nvPr>
        </p:nvSpPr>
        <p:spPr/>
        <p:txBody>
          <a:bodyPr/>
          <a:lstStyle/>
          <a:p>
            <a:pPr rtl="0"/>
            <a:fld id="{29D1554E-7EF2-44AC-BA44-70A2B54D9DB9}" type="datetime1">
              <a:rPr lang="it-IT" noProof="0" smtClean="0"/>
              <a:t>20/10/25</a:t>
            </a:fld>
            <a:endParaRPr lang="it-IT" noProof="0" dirty="0"/>
          </a:p>
        </p:txBody>
      </p:sp>
      <p:sp>
        <p:nvSpPr>
          <p:cNvPr id="5" name="Segnaposto piè di pagina 4">
            <a:extLst>
              <a:ext uri="{FF2B5EF4-FFF2-40B4-BE49-F238E27FC236}">
                <a16:creationId xmlns:a16="http://schemas.microsoft.com/office/drawing/2014/main" id="{CEADA8E2-4AE3-F74C-A1D5-41BE075ACDB2}"/>
              </a:ext>
            </a:extLst>
          </p:cNvPr>
          <p:cNvSpPr>
            <a:spLocks noGrp="1"/>
          </p:cNvSpPr>
          <p:nvPr>
            <p:ph type="ftr" sz="quarter" idx="11"/>
          </p:nvPr>
        </p:nvSpPr>
        <p:spPr/>
        <p:txBody>
          <a:bodyPr/>
          <a:lstStyle/>
          <a:p>
            <a:pPr rtl="0"/>
            <a:r>
              <a:rPr lang="it-IT" noProof="0"/>
              <a:t>Piè di pagina</a:t>
            </a:r>
            <a:endParaRPr lang="it-IT" noProof="0" dirty="0"/>
          </a:p>
        </p:txBody>
      </p:sp>
      <p:sp>
        <p:nvSpPr>
          <p:cNvPr id="6" name="Segnaposto numero diapositiva 5">
            <a:extLst>
              <a:ext uri="{FF2B5EF4-FFF2-40B4-BE49-F238E27FC236}">
                <a16:creationId xmlns:a16="http://schemas.microsoft.com/office/drawing/2014/main" id="{10345E8E-3F22-A34A-A4DE-F29973D7B7D9}"/>
              </a:ext>
            </a:extLst>
          </p:cNvPr>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75110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10F23DC-C78E-6442-8A4C-F8048551D5C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0D2D053-3D23-0844-BDC8-D833976D7C52}"/>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9F90F34-4D3E-EF48-B1DD-6CD0A439FF71}"/>
              </a:ext>
            </a:extLst>
          </p:cNvPr>
          <p:cNvSpPr>
            <a:spLocks noGrp="1"/>
          </p:cNvSpPr>
          <p:nvPr>
            <p:ph type="dt" sz="half" idx="10"/>
          </p:nvPr>
        </p:nvSpPr>
        <p:spPr/>
        <p:txBody>
          <a:bodyPr/>
          <a:lstStyle/>
          <a:p>
            <a:pPr rtl="0"/>
            <a:fld id="{2CA46E8E-89D0-493E-ABBF-B63A9C819C41}" type="datetime1">
              <a:rPr lang="it-IT" noProof="0" smtClean="0"/>
              <a:t>20/10/25</a:t>
            </a:fld>
            <a:endParaRPr lang="it-IT" noProof="0" dirty="0"/>
          </a:p>
        </p:txBody>
      </p:sp>
      <p:sp>
        <p:nvSpPr>
          <p:cNvPr id="5" name="Segnaposto piè di pagina 4">
            <a:extLst>
              <a:ext uri="{FF2B5EF4-FFF2-40B4-BE49-F238E27FC236}">
                <a16:creationId xmlns:a16="http://schemas.microsoft.com/office/drawing/2014/main" id="{9B3B6F2A-1746-4C40-A4AA-8793C1133399}"/>
              </a:ext>
            </a:extLst>
          </p:cNvPr>
          <p:cNvSpPr>
            <a:spLocks noGrp="1"/>
          </p:cNvSpPr>
          <p:nvPr>
            <p:ph type="ftr" sz="quarter" idx="11"/>
          </p:nvPr>
        </p:nvSpPr>
        <p:spPr/>
        <p:txBody>
          <a:bodyPr/>
          <a:lstStyle/>
          <a:p>
            <a:pPr rtl="0"/>
            <a:r>
              <a:rPr lang="it-IT" noProof="0"/>
              <a:t>Piè di pagina</a:t>
            </a:r>
            <a:endParaRPr lang="it-IT" noProof="0" dirty="0"/>
          </a:p>
        </p:txBody>
      </p:sp>
      <p:sp>
        <p:nvSpPr>
          <p:cNvPr id="6" name="Segnaposto numero diapositiva 5">
            <a:extLst>
              <a:ext uri="{FF2B5EF4-FFF2-40B4-BE49-F238E27FC236}">
                <a16:creationId xmlns:a16="http://schemas.microsoft.com/office/drawing/2014/main" id="{3BE1A095-7A4E-404B-82E2-B43A39C9CFCD}"/>
              </a:ext>
            </a:extLst>
          </p:cNvPr>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16480158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61187"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20/10/25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76840" y="0"/>
            <a:ext cx="153926" cy="685800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7" name="Immagine 6">
            <a:extLst>
              <a:ext uri="{FF2B5EF4-FFF2-40B4-BE49-F238E27FC236}">
                <a16:creationId xmlns:a16="http://schemas.microsoft.com/office/drawing/2014/main" id="{1B49A922-E9AC-864A-C0FD-86D75E2B13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87" y="3841"/>
            <a:ext cx="4881542" cy="6858000"/>
          </a:xfrm>
          <a:prstGeom prst="rect">
            <a:avLst/>
          </a:prstGeom>
        </p:spPr>
      </p:pic>
    </p:spTree>
    <p:extLst>
      <p:ext uri="{BB962C8B-B14F-4D97-AF65-F5344CB8AC3E}">
        <p14:creationId xmlns:p14="http://schemas.microsoft.com/office/powerpoint/2010/main" val="3713309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20/10/25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Intestazione sezione">
    <p:bg>
      <p:bgPr>
        <a:solidFill>
          <a:schemeClr val="bg1"/>
        </a:solidFill>
        <a:effectLst/>
      </p:bgPr>
    </p:bg>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1CCF69A2-C197-BA82-4951-CA51653F0E51}"/>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C7AFB1F7-9EFC-07A2-E97E-943708F49EC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7D327C5E-9E84-FB89-BB3C-07998D2797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20/10/25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9" name="Gruppo 8">
            <a:extLst>
              <a:ext uri="{FF2B5EF4-FFF2-40B4-BE49-F238E27FC236}">
                <a16:creationId xmlns:a16="http://schemas.microsoft.com/office/drawing/2014/main" id="{D9EA996D-4047-F110-2CA6-C8971FCA83F7}"/>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45484F79-E4D3-53F6-36D8-4C5C0DEE1B9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6" name="Rettangolo 15">
              <a:extLst>
                <a:ext uri="{FF2B5EF4-FFF2-40B4-BE49-F238E27FC236}">
                  <a16:creationId xmlns:a16="http://schemas.microsoft.com/office/drawing/2014/main" id="{7AF5567F-566E-277B-3C1B-A7EC75968769}"/>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7" name="Immagine 16">
              <a:extLst>
                <a:ext uri="{FF2B5EF4-FFF2-40B4-BE49-F238E27FC236}">
                  <a16:creationId xmlns:a16="http://schemas.microsoft.com/office/drawing/2014/main" id="{CEB6C800-DA9E-A4C9-4124-EA6328801F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59698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20/10/25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4" name="Gruppo 3">
            <a:extLst>
              <a:ext uri="{FF2B5EF4-FFF2-40B4-BE49-F238E27FC236}">
                <a16:creationId xmlns:a16="http://schemas.microsoft.com/office/drawing/2014/main" id="{E34F9DA6-2E1F-35EE-F5BC-AE7D33A64354}"/>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09D3B8B2-D71C-EF3D-506A-2A57F7BD29A1}"/>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id="{8A5D1CF0-1D2B-A1C0-45F2-0A6FF78050E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9BE25E09-1F98-F881-F19B-829F52969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766489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5671555F-2DFC-47F0-DBB7-C9D4CFB987A9}"/>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4AC9BAFC-B67E-FCCC-1BBB-B1DE5721C73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3" name="Immagine 12">
              <a:extLst>
                <a:ext uri="{FF2B5EF4-FFF2-40B4-BE49-F238E27FC236}">
                  <a16:creationId xmlns:a16="http://schemas.microsoft.com/office/drawing/2014/main" id="{90FB7B71-E71A-A43D-D029-E705FD4958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20/10/25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9BC07667-3D77-6EF7-246F-F0E7E9E76BF6}"/>
              </a:ext>
            </a:extLst>
          </p:cNvPr>
          <p:cNvGrpSpPr/>
          <p:nvPr userDrawn="1"/>
        </p:nvGrpSpPr>
        <p:grpSpPr>
          <a:xfrm>
            <a:off x="8166735" y="10622"/>
            <a:ext cx="2857500" cy="6847377"/>
            <a:chOff x="8166735" y="10622"/>
            <a:chExt cx="2857500" cy="6847377"/>
          </a:xfrm>
        </p:grpSpPr>
        <p:sp>
          <p:nvSpPr>
            <p:cNvPr id="6" name="Parallelogramma 14">
              <a:extLst>
                <a:ext uri="{FF2B5EF4-FFF2-40B4-BE49-F238E27FC236}">
                  <a16:creationId xmlns:a16="http://schemas.microsoft.com/office/drawing/2014/main" id="{2B17930C-3847-9F26-27A2-EE4E4A96226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0C724DCC-6C89-226F-7AD0-1226D3E15E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20/10/25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grpSp>
        <p:nvGrpSpPr>
          <p:cNvPr id="8" name="Gruppo 7">
            <a:extLst>
              <a:ext uri="{FF2B5EF4-FFF2-40B4-BE49-F238E27FC236}">
                <a16:creationId xmlns:a16="http://schemas.microsoft.com/office/drawing/2014/main" id="{7EEC3F92-4A54-DA7A-6F17-53A8870AF276}"/>
              </a:ext>
            </a:extLst>
          </p:cNvPr>
          <p:cNvGrpSpPr/>
          <p:nvPr userDrawn="1"/>
        </p:nvGrpSpPr>
        <p:grpSpPr>
          <a:xfrm>
            <a:off x="0" y="6133244"/>
            <a:ext cx="12192000" cy="714133"/>
            <a:chOff x="0" y="6133244"/>
            <a:chExt cx="12192000" cy="714133"/>
          </a:xfrm>
        </p:grpSpPr>
        <p:sp>
          <p:nvSpPr>
            <p:cNvPr id="9" name="Rettangolo 8">
              <a:extLst>
                <a:ext uri="{FF2B5EF4-FFF2-40B4-BE49-F238E27FC236}">
                  <a16:creationId xmlns:a16="http://schemas.microsoft.com/office/drawing/2014/main" id="{4EF7AB09-11A1-55CE-B0F1-2BC1CD44CC8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77A4CEA7-018A-963E-FBCC-C6BED07C874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915ACA79-3695-D739-C1D9-69A5F22B6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954305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FF709F57-FEE0-F7FD-3E3C-251BED19B58E}"/>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EBDD05CD-2E8E-1DD1-6F96-82E2EC0B2BCC}"/>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6" name="Immagine 5">
              <a:extLst>
                <a:ext uri="{FF2B5EF4-FFF2-40B4-BE49-F238E27FC236}">
                  <a16:creationId xmlns:a16="http://schemas.microsoft.com/office/drawing/2014/main" id="{CD655102-F5D6-949F-E581-D3EC685F6E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20/10/25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grpSp>
        <p:nvGrpSpPr>
          <p:cNvPr id="7" name="Gruppo 6">
            <a:extLst>
              <a:ext uri="{FF2B5EF4-FFF2-40B4-BE49-F238E27FC236}">
                <a16:creationId xmlns:a16="http://schemas.microsoft.com/office/drawing/2014/main" id="{6936F244-16B1-DA2A-F8DF-60F1BC1D65D0}"/>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7A7A9724-8902-6773-83E8-B1DFC2E443E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82D584EA-4D4C-4BA5-C802-26C086B1459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496DF1F4-DD0D-99DD-56BB-201DCBBB5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751046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2B019930-B47E-D329-19C9-7490B828CAD3}"/>
              </a:ext>
            </a:extLst>
          </p:cNvPr>
          <p:cNvGrpSpPr/>
          <p:nvPr userDrawn="1"/>
        </p:nvGrpSpPr>
        <p:grpSpPr>
          <a:xfrm>
            <a:off x="8166735" y="10622"/>
            <a:ext cx="2857500" cy="6847377"/>
            <a:chOff x="8166735" y="10622"/>
            <a:chExt cx="2857500" cy="6847377"/>
          </a:xfrm>
        </p:grpSpPr>
        <p:sp>
          <p:nvSpPr>
            <p:cNvPr id="4" name="Parallelogramma 14">
              <a:extLst>
                <a:ext uri="{FF2B5EF4-FFF2-40B4-BE49-F238E27FC236}">
                  <a16:creationId xmlns:a16="http://schemas.microsoft.com/office/drawing/2014/main" id="{7ECB0B23-A808-1046-6965-3506D9AD56C2}"/>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5" name="Immagine 4">
              <a:extLst>
                <a:ext uri="{FF2B5EF4-FFF2-40B4-BE49-F238E27FC236}">
                  <a16:creationId xmlns:a16="http://schemas.microsoft.com/office/drawing/2014/main" id="{A8D4ED4B-6849-A910-856D-3C32E1F58F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20/10/25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C911D2-F05A-2A4F-BE36-D5CB5DCFD7D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A2FFA4-4A88-C044-BCAC-DF56F59A2798}"/>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2FEE84E-EC38-7A4F-ABA1-63E92F6B3BAF}"/>
              </a:ext>
            </a:extLst>
          </p:cNvPr>
          <p:cNvSpPr>
            <a:spLocks noGrp="1"/>
          </p:cNvSpPr>
          <p:nvPr>
            <p:ph type="dt" sz="half" idx="10"/>
          </p:nvPr>
        </p:nvSpPr>
        <p:spPr/>
        <p:txBody>
          <a:bodyPr/>
          <a:lstStyle/>
          <a:p>
            <a:pPr rtl="0"/>
            <a:fld id="{74542C42-F0C8-417A-980A-09B6C1CD6C24}" type="datetime1">
              <a:rPr lang="it-IT" noProof="0" smtClean="0"/>
              <a:t>20/10/25</a:t>
            </a:fld>
            <a:endParaRPr lang="it-IT" noProof="0" dirty="0"/>
          </a:p>
        </p:txBody>
      </p:sp>
      <p:sp>
        <p:nvSpPr>
          <p:cNvPr id="5" name="Segnaposto piè di pagina 4">
            <a:extLst>
              <a:ext uri="{FF2B5EF4-FFF2-40B4-BE49-F238E27FC236}">
                <a16:creationId xmlns:a16="http://schemas.microsoft.com/office/drawing/2014/main" id="{8887F810-52A6-C449-90BE-96099078F474}"/>
              </a:ext>
            </a:extLst>
          </p:cNvPr>
          <p:cNvSpPr>
            <a:spLocks noGrp="1"/>
          </p:cNvSpPr>
          <p:nvPr>
            <p:ph type="ftr" sz="quarter" idx="11"/>
          </p:nvPr>
        </p:nvSpPr>
        <p:spPr/>
        <p:txBody>
          <a:bodyPr/>
          <a:lstStyle/>
          <a:p>
            <a:pPr rtl="0"/>
            <a:r>
              <a:rPr lang="it-IT" noProof="0"/>
              <a:t>Piè di pagina</a:t>
            </a:r>
            <a:endParaRPr lang="it-IT" noProof="0" dirty="0"/>
          </a:p>
        </p:txBody>
      </p:sp>
      <p:sp>
        <p:nvSpPr>
          <p:cNvPr id="6" name="Segnaposto numero diapositiva 5">
            <a:extLst>
              <a:ext uri="{FF2B5EF4-FFF2-40B4-BE49-F238E27FC236}">
                <a16:creationId xmlns:a16="http://schemas.microsoft.com/office/drawing/2014/main" id="{70B36E0F-B3AE-824E-9D49-815C4D503FFF}"/>
              </a:ext>
            </a:extLst>
          </p:cNvPr>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grpSp>
        <p:nvGrpSpPr>
          <p:cNvPr id="7" name="Gruppo 6">
            <a:extLst>
              <a:ext uri="{FF2B5EF4-FFF2-40B4-BE49-F238E27FC236}">
                <a16:creationId xmlns:a16="http://schemas.microsoft.com/office/drawing/2014/main" id="{56CBD9FE-C1E3-0C4F-8508-1A9450792922}"/>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0B36397B-1704-B446-804D-46F53E307470}"/>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id="{71416354-6BA4-9D45-93E8-55861B61D7A0}"/>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0" name="Immagine 9">
              <a:extLst>
                <a:ext uri="{FF2B5EF4-FFF2-40B4-BE49-F238E27FC236}">
                  <a16:creationId xmlns:a16="http://schemas.microsoft.com/office/drawing/2014/main" id="{D71B5313-DA5B-7D41-B03F-250F1C7E78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541957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20/10/25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20/10/25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950C45-9CA8-D742-A5CC-8E27D9282C0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8311084-D09E-2E4E-BDB0-7EA2EFA9FF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FE20785-7814-3E4A-B153-0E0F9F7ACAC6}"/>
              </a:ext>
            </a:extLst>
          </p:cNvPr>
          <p:cNvSpPr>
            <a:spLocks noGrp="1"/>
          </p:cNvSpPr>
          <p:nvPr>
            <p:ph type="dt" sz="half" idx="10"/>
          </p:nvPr>
        </p:nvSpPr>
        <p:spPr/>
        <p:txBody>
          <a:bodyPr/>
          <a:lstStyle/>
          <a:p>
            <a:pPr rtl="0"/>
            <a:fld id="{2CA46E8E-89D0-493E-ABBF-B63A9C819C41}" type="datetime1">
              <a:rPr lang="it-IT" noProof="0" smtClean="0"/>
              <a:t>20/10/25</a:t>
            </a:fld>
            <a:endParaRPr lang="it-IT" noProof="0" dirty="0"/>
          </a:p>
        </p:txBody>
      </p:sp>
      <p:sp>
        <p:nvSpPr>
          <p:cNvPr id="5" name="Segnaposto piè di pagina 4">
            <a:extLst>
              <a:ext uri="{FF2B5EF4-FFF2-40B4-BE49-F238E27FC236}">
                <a16:creationId xmlns:a16="http://schemas.microsoft.com/office/drawing/2014/main" id="{64FCC592-AFA3-6847-9E7D-478B1EFC790F}"/>
              </a:ext>
            </a:extLst>
          </p:cNvPr>
          <p:cNvSpPr>
            <a:spLocks noGrp="1"/>
          </p:cNvSpPr>
          <p:nvPr>
            <p:ph type="ftr" sz="quarter" idx="11"/>
          </p:nvPr>
        </p:nvSpPr>
        <p:spPr/>
        <p:txBody>
          <a:bodyPr/>
          <a:lstStyle/>
          <a:p>
            <a:pPr rtl="0"/>
            <a:r>
              <a:rPr lang="it-IT" noProof="0"/>
              <a:t>Piè di pagina</a:t>
            </a:r>
            <a:endParaRPr lang="it-IT" noProof="0" dirty="0"/>
          </a:p>
        </p:txBody>
      </p:sp>
      <p:sp>
        <p:nvSpPr>
          <p:cNvPr id="6" name="Segnaposto numero diapositiva 5">
            <a:extLst>
              <a:ext uri="{FF2B5EF4-FFF2-40B4-BE49-F238E27FC236}">
                <a16:creationId xmlns:a16="http://schemas.microsoft.com/office/drawing/2014/main" id="{CBFF0CD3-C10B-8543-8235-F05CF5EAE051}"/>
              </a:ext>
            </a:extLst>
          </p:cNvPr>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9345490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85BB09-91D3-B246-B30C-67DF9729572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BBB1DE-7659-9048-BA3F-6C3F10FCD1B9}"/>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78BF3C3C-96A6-BB43-8A11-A4A1B1E6D4D8}"/>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79AB640-DDB2-6A40-AF58-7A66B6F55197}"/>
              </a:ext>
            </a:extLst>
          </p:cNvPr>
          <p:cNvSpPr>
            <a:spLocks noGrp="1"/>
          </p:cNvSpPr>
          <p:nvPr>
            <p:ph type="dt" sz="half" idx="10"/>
          </p:nvPr>
        </p:nvSpPr>
        <p:spPr/>
        <p:txBody>
          <a:bodyPr/>
          <a:lstStyle/>
          <a:p>
            <a:pPr rtl="0"/>
            <a:fld id="{43B79944-34CF-4A72-AC1B-909189585767}" type="datetime1">
              <a:rPr lang="it-IT" noProof="0" smtClean="0"/>
              <a:t>20/10/25</a:t>
            </a:fld>
            <a:endParaRPr lang="it-IT" noProof="0" dirty="0"/>
          </a:p>
        </p:txBody>
      </p:sp>
      <p:sp>
        <p:nvSpPr>
          <p:cNvPr id="6" name="Segnaposto piè di pagina 5">
            <a:extLst>
              <a:ext uri="{FF2B5EF4-FFF2-40B4-BE49-F238E27FC236}">
                <a16:creationId xmlns:a16="http://schemas.microsoft.com/office/drawing/2014/main" id="{7C71CF44-6DF4-414E-B4C3-A0F8B7125E65}"/>
              </a:ext>
            </a:extLst>
          </p:cNvPr>
          <p:cNvSpPr>
            <a:spLocks noGrp="1"/>
          </p:cNvSpPr>
          <p:nvPr>
            <p:ph type="ftr" sz="quarter" idx="11"/>
          </p:nvPr>
        </p:nvSpPr>
        <p:spPr/>
        <p:txBody>
          <a:bodyPr/>
          <a:lstStyle/>
          <a:p>
            <a:pPr rtl="0"/>
            <a:r>
              <a:rPr lang="it-IT" noProof="0"/>
              <a:t>Piè di pagina</a:t>
            </a:r>
            <a:endParaRPr lang="it-IT" noProof="0" dirty="0"/>
          </a:p>
        </p:txBody>
      </p:sp>
      <p:sp>
        <p:nvSpPr>
          <p:cNvPr id="7" name="Segnaposto numero diapositiva 6">
            <a:extLst>
              <a:ext uri="{FF2B5EF4-FFF2-40B4-BE49-F238E27FC236}">
                <a16:creationId xmlns:a16="http://schemas.microsoft.com/office/drawing/2014/main" id="{53CA2494-D0C0-514B-8CFD-0A3C7E3F0D92}"/>
              </a:ext>
            </a:extLst>
          </p:cNvPr>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grpSp>
        <p:nvGrpSpPr>
          <p:cNvPr id="8" name="Gruppo 7">
            <a:extLst>
              <a:ext uri="{FF2B5EF4-FFF2-40B4-BE49-F238E27FC236}">
                <a16:creationId xmlns:a16="http://schemas.microsoft.com/office/drawing/2014/main" id="{7AB963BF-3D29-3D49-BCE2-26558B6B7D92}"/>
              </a:ext>
            </a:extLst>
          </p:cNvPr>
          <p:cNvGrpSpPr/>
          <p:nvPr userDrawn="1"/>
        </p:nvGrpSpPr>
        <p:grpSpPr>
          <a:xfrm>
            <a:off x="0" y="6133244"/>
            <a:ext cx="12192000" cy="714133"/>
            <a:chOff x="0" y="6133244"/>
            <a:chExt cx="12192000" cy="714133"/>
          </a:xfrm>
        </p:grpSpPr>
        <p:sp>
          <p:nvSpPr>
            <p:cNvPr id="9" name="Rettangolo 8">
              <a:extLst>
                <a:ext uri="{FF2B5EF4-FFF2-40B4-BE49-F238E27FC236}">
                  <a16:creationId xmlns:a16="http://schemas.microsoft.com/office/drawing/2014/main" id="{6B7A3916-9255-1E46-97E9-B5A1420B4C22}"/>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0" name="Rettangolo 9">
              <a:extLst>
                <a:ext uri="{FF2B5EF4-FFF2-40B4-BE49-F238E27FC236}">
                  <a16:creationId xmlns:a16="http://schemas.microsoft.com/office/drawing/2014/main" id="{B7A12EFF-8F04-DE4F-880E-06663F539EF3}"/>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1" name="Immagine 10">
              <a:extLst>
                <a:ext uri="{FF2B5EF4-FFF2-40B4-BE49-F238E27FC236}">
                  <a16:creationId xmlns:a16="http://schemas.microsoft.com/office/drawing/2014/main" id="{B17C90FE-7655-654C-A004-BE39E1270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01977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BAB7EB-C90A-FB4F-BF96-7B1DB84103B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6A2202E-34BF-8E48-9B65-F6FD62CF9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26692F6C-CE25-284D-A48C-8C993D29C9D2}"/>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500FD904-5ED4-4F4C-9599-C414477F43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666F342E-DC5C-E341-A465-435B5C559EC5}"/>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AF56AEB6-1A49-834E-B994-C9DEAA2F83D3}"/>
              </a:ext>
            </a:extLst>
          </p:cNvPr>
          <p:cNvSpPr>
            <a:spLocks noGrp="1"/>
          </p:cNvSpPr>
          <p:nvPr>
            <p:ph type="dt" sz="half" idx="10"/>
          </p:nvPr>
        </p:nvSpPr>
        <p:spPr/>
        <p:txBody>
          <a:bodyPr/>
          <a:lstStyle/>
          <a:p>
            <a:pPr rtl="0"/>
            <a:fld id="{AAAF3A87-C769-4508-A602-98056DD906C2}" type="datetime1">
              <a:rPr lang="it-IT" noProof="0" smtClean="0"/>
              <a:t>20/10/25</a:t>
            </a:fld>
            <a:endParaRPr lang="it-IT" noProof="0" dirty="0"/>
          </a:p>
        </p:txBody>
      </p:sp>
      <p:sp>
        <p:nvSpPr>
          <p:cNvPr id="8" name="Segnaposto piè di pagina 7">
            <a:extLst>
              <a:ext uri="{FF2B5EF4-FFF2-40B4-BE49-F238E27FC236}">
                <a16:creationId xmlns:a16="http://schemas.microsoft.com/office/drawing/2014/main" id="{2D4082A2-00AE-854A-A3D1-4B8CE0578ECA}"/>
              </a:ext>
            </a:extLst>
          </p:cNvPr>
          <p:cNvSpPr>
            <a:spLocks noGrp="1"/>
          </p:cNvSpPr>
          <p:nvPr>
            <p:ph type="ftr" sz="quarter" idx="11"/>
          </p:nvPr>
        </p:nvSpPr>
        <p:spPr/>
        <p:txBody>
          <a:bodyPr/>
          <a:lstStyle/>
          <a:p>
            <a:pPr rtl="0"/>
            <a:r>
              <a:rPr lang="it-IT" noProof="0"/>
              <a:t>Piè di pagina</a:t>
            </a:r>
            <a:endParaRPr lang="it-IT" noProof="0" dirty="0"/>
          </a:p>
        </p:txBody>
      </p:sp>
      <p:sp>
        <p:nvSpPr>
          <p:cNvPr id="9" name="Segnaposto numero diapositiva 8">
            <a:extLst>
              <a:ext uri="{FF2B5EF4-FFF2-40B4-BE49-F238E27FC236}">
                <a16:creationId xmlns:a16="http://schemas.microsoft.com/office/drawing/2014/main" id="{FE0E240A-E90B-2D4C-9F52-967DD6D7CB9D}"/>
              </a:ext>
            </a:extLst>
          </p:cNvPr>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grpSp>
        <p:nvGrpSpPr>
          <p:cNvPr id="10" name="Gruppo 9">
            <a:extLst>
              <a:ext uri="{FF2B5EF4-FFF2-40B4-BE49-F238E27FC236}">
                <a16:creationId xmlns:a16="http://schemas.microsoft.com/office/drawing/2014/main" id="{ED0FDAA6-206F-F44A-98B6-748F94613833}"/>
              </a:ext>
            </a:extLst>
          </p:cNvPr>
          <p:cNvGrpSpPr/>
          <p:nvPr userDrawn="1"/>
        </p:nvGrpSpPr>
        <p:grpSpPr>
          <a:xfrm>
            <a:off x="0" y="6133244"/>
            <a:ext cx="12192000" cy="714133"/>
            <a:chOff x="0" y="6133244"/>
            <a:chExt cx="12192000" cy="714133"/>
          </a:xfrm>
        </p:grpSpPr>
        <p:sp>
          <p:nvSpPr>
            <p:cNvPr id="11" name="Rettangolo 10">
              <a:extLst>
                <a:ext uri="{FF2B5EF4-FFF2-40B4-BE49-F238E27FC236}">
                  <a16:creationId xmlns:a16="http://schemas.microsoft.com/office/drawing/2014/main" id="{75A341BC-6E5F-BB4E-A1FA-B7FB16340BAF}"/>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Rettangolo 11">
              <a:extLst>
                <a:ext uri="{FF2B5EF4-FFF2-40B4-BE49-F238E27FC236}">
                  <a16:creationId xmlns:a16="http://schemas.microsoft.com/office/drawing/2014/main" id="{E2DF2805-8D4C-824E-A390-719E150A4734}"/>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13" name="Immagine 12">
              <a:extLst>
                <a:ext uri="{FF2B5EF4-FFF2-40B4-BE49-F238E27FC236}">
                  <a16:creationId xmlns:a16="http://schemas.microsoft.com/office/drawing/2014/main" id="{7DC6F6DF-86BC-D543-B8F1-943EFC4072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58401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680E46-0413-604D-8B7F-865298B22FC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5A2DBF9-021D-F94C-BD6E-1E1266FBD759}"/>
              </a:ext>
            </a:extLst>
          </p:cNvPr>
          <p:cNvSpPr>
            <a:spLocks noGrp="1"/>
          </p:cNvSpPr>
          <p:nvPr>
            <p:ph type="dt" sz="half" idx="10"/>
          </p:nvPr>
        </p:nvSpPr>
        <p:spPr/>
        <p:txBody>
          <a:bodyPr/>
          <a:lstStyle/>
          <a:p>
            <a:pPr rtl="0"/>
            <a:fld id="{5F1DB439-C8A9-45DF-AFF2-9EFA3E72C152}" type="datetime1">
              <a:rPr lang="it-IT" noProof="0" smtClean="0"/>
              <a:t>20/10/25</a:t>
            </a:fld>
            <a:endParaRPr lang="it-IT" noProof="0" dirty="0"/>
          </a:p>
        </p:txBody>
      </p:sp>
      <p:sp>
        <p:nvSpPr>
          <p:cNvPr id="4" name="Segnaposto piè di pagina 3">
            <a:extLst>
              <a:ext uri="{FF2B5EF4-FFF2-40B4-BE49-F238E27FC236}">
                <a16:creationId xmlns:a16="http://schemas.microsoft.com/office/drawing/2014/main" id="{74DCD238-11D8-A944-B0B4-1D4DB02B7518}"/>
              </a:ext>
            </a:extLst>
          </p:cNvPr>
          <p:cNvSpPr>
            <a:spLocks noGrp="1"/>
          </p:cNvSpPr>
          <p:nvPr>
            <p:ph type="ftr" sz="quarter" idx="11"/>
          </p:nvPr>
        </p:nvSpPr>
        <p:spPr/>
        <p:txBody>
          <a:bodyPr/>
          <a:lstStyle/>
          <a:p>
            <a:pPr rtl="0"/>
            <a:r>
              <a:rPr lang="it-IT" noProof="0"/>
              <a:t>Piè di pagina</a:t>
            </a:r>
            <a:endParaRPr lang="it-IT" noProof="0" dirty="0"/>
          </a:p>
        </p:txBody>
      </p:sp>
      <p:sp>
        <p:nvSpPr>
          <p:cNvPr id="5" name="Segnaposto numero diapositiva 4">
            <a:extLst>
              <a:ext uri="{FF2B5EF4-FFF2-40B4-BE49-F238E27FC236}">
                <a16:creationId xmlns:a16="http://schemas.microsoft.com/office/drawing/2014/main" id="{E09F8BDB-7339-0146-A8E9-B0257988DA03}"/>
              </a:ext>
            </a:extLst>
          </p:cNvPr>
          <p:cNvSpPr>
            <a:spLocks noGrp="1"/>
          </p:cNvSpPr>
          <p:nvPr>
            <p:ph type="sldNum" sz="quarter" idx="12"/>
          </p:nvPr>
        </p:nvSpPr>
        <p:spPr/>
        <p:txBody>
          <a:bodyPr/>
          <a:lstStyle/>
          <a:p>
            <a:pPr rtl="0"/>
            <a:fld id="{3A98EE3D-8CD1-4C3F-BD1C-C98C9596463C}" type="slidenum">
              <a:rPr lang="it-IT" noProof="0" smtClean="0"/>
              <a:t>‹N›</a:t>
            </a:fld>
            <a:endParaRPr lang="it-IT" noProof="0" dirty="0"/>
          </a:p>
        </p:txBody>
      </p:sp>
      <p:grpSp>
        <p:nvGrpSpPr>
          <p:cNvPr id="6" name="Gruppo 5">
            <a:extLst>
              <a:ext uri="{FF2B5EF4-FFF2-40B4-BE49-F238E27FC236}">
                <a16:creationId xmlns:a16="http://schemas.microsoft.com/office/drawing/2014/main" id="{168C9C22-77C1-934B-B929-F4F824ACB7FA}"/>
              </a:ext>
            </a:extLst>
          </p:cNvPr>
          <p:cNvGrpSpPr/>
          <p:nvPr userDrawn="1"/>
        </p:nvGrpSpPr>
        <p:grpSpPr>
          <a:xfrm>
            <a:off x="0" y="6133244"/>
            <a:ext cx="12192000" cy="714133"/>
            <a:chOff x="0" y="6133244"/>
            <a:chExt cx="12192000" cy="714133"/>
          </a:xfrm>
        </p:grpSpPr>
        <p:sp>
          <p:nvSpPr>
            <p:cNvPr id="7" name="Rettangolo 6">
              <a:extLst>
                <a:ext uri="{FF2B5EF4-FFF2-40B4-BE49-F238E27FC236}">
                  <a16:creationId xmlns:a16="http://schemas.microsoft.com/office/drawing/2014/main" id="{C83739CB-BCBD-5C42-A544-2C607EE4539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315B548A-DB59-494A-A1F5-A4087F31A7A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536F6964-18F8-FC47-9358-87DD3311A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00964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12022F7-E613-014C-9FE8-B2C153927F54}"/>
              </a:ext>
            </a:extLst>
          </p:cNvPr>
          <p:cNvSpPr>
            <a:spLocks noGrp="1"/>
          </p:cNvSpPr>
          <p:nvPr>
            <p:ph type="dt" sz="half" idx="10"/>
          </p:nvPr>
        </p:nvSpPr>
        <p:spPr/>
        <p:txBody>
          <a:bodyPr/>
          <a:lstStyle/>
          <a:p>
            <a:pPr rtl="0"/>
            <a:fld id="{2CA46E8E-89D0-493E-ABBF-B63A9C819C41}" type="datetime1">
              <a:rPr lang="it-IT" noProof="0" smtClean="0"/>
              <a:t>20/10/25</a:t>
            </a:fld>
            <a:endParaRPr lang="it-IT" noProof="0" dirty="0"/>
          </a:p>
        </p:txBody>
      </p:sp>
      <p:sp>
        <p:nvSpPr>
          <p:cNvPr id="3" name="Segnaposto piè di pagina 2">
            <a:extLst>
              <a:ext uri="{FF2B5EF4-FFF2-40B4-BE49-F238E27FC236}">
                <a16:creationId xmlns:a16="http://schemas.microsoft.com/office/drawing/2014/main" id="{664653FC-4A9C-7342-AEB5-E88CB403A33B}"/>
              </a:ext>
            </a:extLst>
          </p:cNvPr>
          <p:cNvSpPr>
            <a:spLocks noGrp="1"/>
          </p:cNvSpPr>
          <p:nvPr>
            <p:ph type="ftr" sz="quarter" idx="11"/>
          </p:nvPr>
        </p:nvSpPr>
        <p:spPr/>
        <p:txBody>
          <a:bodyPr/>
          <a:lstStyle/>
          <a:p>
            <a:pPr rtl="0"/>
            <a:r>
              <a:rPr lang="it-IT" noProof="0"/>
              <a:t>Piè di pagina</a:t>
            </a:r>
            <a:endParaRPr lang="it-IT" noProof="0" dirty="0"/>
          </a:p>
        </p:txBody>
      </p:sp>
      <p:sp>
        <p:nvSpPr>
          <p:cNvPr id="4" name="Segnaposto numero diapositiva 3">
            <a:extLst>
              <a:ext uri="{FF2B5EF4-FFF2-40B4-BE49-F238E27FC236}">
                <a16:creationId xmlns:a16="http://schemas.microsoft.com/office/drawing/2014/main" id="{8B41D8A8-04D2-C94B-ABAB-88D63AFC53F6}"/>
              </a:ext>
            </a:extLst>
          </p:cNvPr>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Tree>
    <p:extLst>
      <p:ext uri="{BB962C8B-B14F-4D97-AF65-F5344CB8AC3E}">
        <p14:creationId xmlns:p14="http://schemas.microsoft.com/office/powerpoint/2010/main" val="121756559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C376EE-3D66-8D4F-87EB-FD9BB524AFC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A33F387-DD74-384D-AC48-7F56DBEDE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00E1E014-F678-6A4D-B559-9D41FABC1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94E5ABB-2189-B949-A5BF-EBC0C58851FA}"/>
              </a:ext>
            </a:extLst>
          </p:cNvPr>
          <p:cNvSpPr>
            <a:spLocks noGrp="1"/>
          </p:cNvSpPr>
          <p:nvPr>
            <p:ph type="dt" sz="half" idx="10"/>
          </p:nvPr>
        </p:nvSpPr>
        <p:spPr/>
        <p:txBody>
          <a:bodyPr/>
          <a:lstStyle/>
          <a:p>
            <a:pPr rtl="0"/>
            <a:fld id="{09251FC1-1A75-47DA-9A6E-B43CF6E86A62}" type="datetime1">
              <a:rPr lang="it-IT" noProof="0" smtClean="0"/>
              <a:t>20/10/25</a:t>
            </a:fld>
            <a:endParaRPr lang="it-IT" noProof="0" dirty="0"/>
          </a:p>
        </p:txBody>
      </p:sp>
      <p:sp>
        <p:nvSpPr>
          <p:cNvPr id="6" name="Segnaposto piè di pagina 5">
            <a:extLst>
              <a:ext uri="{FF2B5EF4-FFF2-40B4-BE49-F238E27FC236}">
                <a16:creationId xmlns:a16="http://schemas.microsoft.com/office/drawing/2014/main" id="{6AFB7629-7305-E946-9042-B77C5D42A1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1D82AAC-3793-A149-98D4-210BFCC0ADD6}"/>
              </a:ext>
            </a:extLst>
          </p:cNvPr>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grpSp>
        <p:nvGrpSpPr>
          <p:cNvPr id="8" name="Gruppo 7">
            <a:extLst>
              <a:ext uri="{FF2B5EF4-FFF2-40B4-BE49-F238E27FC236}">
                <a16:creationId xmlns:a16="http://schemas.microsoft.com/office/drawing/2014/main" id="{656ECA8F-02D8-294D-A7C4-77ED82316F2A}"/>
              </a:ext>
            </a:extLst>
          </p:cNvPr>
          <p:cNvGrpSpPr/>
          <p:nvPr userDrawn="1"/>
        </p:nvGrpSpPr>
        <p:grpSpPr>
          <a:xfrm>
            <a:off x="8166735" y="10622"/>
            <a:ext cx="2857500" cy="6847377"/>
            <a:chOff x="8166735" y="10622"/>
            <a:chExt cx="2857500" cy="6847377"/>
          </a:xfrm>
        </p:grpSpPr>
        <p:sp>
          <p:nvSpPr>
            <p:cNvPr id="9" name="Parallelogramma 14">
              <a:extLst>
                <a:ext uri="{FF2B5EF4-FFF2-40B4-BE49-F238E27FC236}">
                  <a16:creationId xmlns:a16="http://schemas.microsoft.com/office/drawing/2014/main" id="{6C663DB4-0849-5640-88AF-F0073F7F2192}"/>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0" name="Immagine 9">
              <a:extLst>
                <a:ext uri="{FF2B5EF4-FFF2-40B4-BE49-F238E27FC236}">
                  <a16:creationId xmlns:a16="http://schemas.microsoft.com/office/drawing/2014/main" id="{BD3275BC-EDA4-6043-91F7-8C4CDE254A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1" name="Rettangolo 10">
            <a:extLst>
              <a:ext uri="{FF2B5EF4-FFF2-40B4-BE49-F238E27FC236}">
                <a16:creationId xmlns:a16="http://schemas.microsoft.com/office/drawing/2014/main" id="{88EA5627-AC3A-A24C-839A-B96A8E18E49E}"/>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Rettangolo 11">
            <a:extLst>
              <a:ext uri="{FF2B5EF4-FFF2-40B4-BE49-F238E27FC236}">
                <a16:creationId xmlns:a16="http://schemas.microsoft.com/office/drawing/2014/main" id="{7D915804-B5FC-6646-A4CB-72F372FE3F53}"/>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3" name="Connecteur droit 19">
            <a:extLst>
              <a:ext uri="{FF2B5EF4-FFF2-40B4-BE49-F238E27FC236}">
                <a16:creationId xmlns:a16="http://schemas.microsoft.com/office/drawing/2014/main" id="{E6A6497A-C70E-6340-AD03-5BDB303BEA05}"/>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onnecteur droit 19">
            <a:extLst>
              <a:ext uri="{FF2B5EF4-FFF2-40B4-BE49-F238E27FC236}">
                <a16:creationId xmlns:a16="http://schemas.microsoft.com/office/drawing/2014/main" id="{EB18AD5E-572E-AC46-BABE-585FFB5A2228}"/>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Connecteur droit 19">
            <a:extLst>
              <a:ext uri="{FF2B5EF4-FFF2-40B4-BE49-F238E27FC236}">
                <a16:creationId xmlns:a16="http://schemas.microsoft.com/office/drawing/2014/main" id="{0F1904B5-0CDE-194F-829F-8D96CCA19BA8}"/>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Segnaposto piè di pagina 2">
            <a:extLst>
              <a:ext uri="{FF2B5EF4-FFF2-40B4-BE49-F238E27FC236}">
                <a16:creationId xmlns:a16="http://schemas.microsoft.com/office/drawing/2014/main" id="{9D366102-4DEF-DF4C-BB1D-BC7F3138AA3F}"/>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5046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CCDA4A-B3B1-A84B-88BD-85D349F395F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6A23B8C-A321-D84B-942B-560408903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C9A2255-D4E1-284B-BFAA-8B1628C2D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A8A58AC-D606-0040-BA87-4987CA9D6DE7}"/>
              </a:ext>
            </a:extLst>
          </p:cNvPr>
          <p:cNvSpPr>
            <a:spLocks noGrp="1"/>
          </p:cNvSpPr>
          <p:nvPr>
            <p:ph type="dt" sz="half" idx="10"/>
          </p:nvPr>
        </p:nvSpPr>
        <p:spPr/>
        <p:txBody>
          <a:bodyPr/>
          <a:lstStyle/>
          <a:p>
            <a:pPr rtl="0"/>
            <a:fld id="{5A04164A-D1F3-464B-BA5A-A4C4D8F35ADB}" type="datetime1">
              <a:rPr lang="it-IT" noProof="0" smtClean="0"/>
              <a:t>20/10/25</a:t>
            </a:fld>
            <a:endParaRPr lang="it-IT" noProof="0" dirty="0"/>
          </a:p>
        </p:txBody>
      </p:sp>
      <p:sp>
        <p:nvSpPr>
          <p:cNvPr id="6" name="Segnaposto piè di pagina 5">
            <a:extLst>
              <a:ext uri="{FF2B5EF4-FFF2-40B4-BE49-F238E27FC236}">
                <a16:creationId xmlns:a16="http://schemas.microsoft.com/office/drawing/2014/main" id="{A714B669-BBC2-D446-A513-C3EB428A992A}"/>
              </a:ext>
            </a:extLst>
          </p:cNvPr>
          <p:cNvSpPr>
            <a:spLocks noGrp="1"/>
          </p:cNvSpPr>
          <p:nvPr>
            <p:ph type="ftr" sz="quarter" idx="11"/>
          </p:nvPr>
        </p:nvSpPr>
        <p:spPr/>
        <p:txBody>
          <a:bodyPr/>
          <a:lstStyle/>
          <a:p>
            <a:pPr rtl="0"/>
            <a:r>
              <a:rPr lang="it-IT" noProof="0"/>
              <a:t>Piè di pagina</a:t>
            </a:r>
            <a:endParaRPr lang="it-IT" noProof="0" dirty="0"/>
          </a:p>
        </p:txBody>
      </p:sp>
      <p:sp>
        <p:nvSpPr>
          <p:cNvPr id="7" name="Segnaposto numero diapositiva 6">
            <a:extLst>
              <a:ext uri="{FF2B5EF4-FFF2-40B4-BE49-F238E27FC236}">
                <a16:creationId xmlns:a16="http://schemas.microsoft.com/office/drawing/2014/main" id="{7D0E1AF0-26C5-6D48-9B1F-DF5A8582E3A8}"/>
              </a:ext>
            </a:extLst>
          </p:cNvPr>
          <p:cNvSpPr>
            <a:spLocks noGrp="1"/>
          </p:cNvSpPr>
          <p:nvPr>
            <p:ph type="sldNum" sz="quarter" idx="12"/>
          </p:nvPr>
        </p:nvSpPr>
        <p:spPr/>
        <p:txBody>
          <a:body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ACA514BF-42C5-DB4C-AC13-59663249EB40}"/>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93677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83EBA17-D591-A54C-B344-8A91927E1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B741FEF-7C76-834B-8FC1-1CA5917C7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B928A01-82BF-2F4D-8652-57EC1C864E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CA46E8E-89D0-493E-ABBF-B63A9C819C41}" type="datetime1">
              <a:rPr lang="it-IT" noProof="0" smtClean="0"/>
              <a:t>20/10/25</a:t>
            </a:fld>
            <a:endParaRPr lang="it-IT" noProof="0" dirty="0"/>
          </a:p>
        </p:txBody>
      </p:sp>
      <p:sp>
        <p:nvSpPr>
          <p:cNvPr id="5" name="Segnaposto piè di pagina 4">
            <a:extLst>
              <a:ext uri="{FF2B5EF4-FFF2-40B4-BE49-F238E27FC236}">
                <a16:creationId xmlns:a16="http://schemas.microsoft.com/office/drawing/2014/main" id="{95A23CB7-B3E2-7942-BA99-8BBF14252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it-IT" noProof="0"/>
              <a:t>Piè di pagina</a:t>
            </a:r>
            <a:endParaRPr lang="it-IT" noProof="0" dirty="0"/>
          </a:p>
        </p:txBody>
      </p:sp>
      <p:sp>
        <p:nvSpPr>
          <p:cNvPr id="6" name="Segnaposto numero diapositiva 5">
            <a:extLst>
              <a:ext uri="{FF2B5EF4-FFF2-40B4-BE49-F238E27FC236}">
                <a16:creationId xmlns:a16="http://schemas.microsoft.com/office/drawing/2014/main" id="{C2BF3F02-3BBE-A241-B3BB-A00CCF0AA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A98EE3D-8CD1-4C3F-BD1C-C98C9596463C}" type="slidenum">
              <a:rPr lang="it-IT" noProof="0" smtClean="0"/>
              <a:pPr/>
              <a:t>‹N›</a:t>
            </a:fld>
            <a:endParaRPr lang="it-IT" noProof="0" dirty="0"/>
          </a:p>
        </p:txBody>
      </p:sp>
      <p:sp>
        <p:nvSpPr>
          <p:cNvPr id="7" name="Rettangolo 6">
            <a:extLst>
              <a:ext uri="{FF2B5EF4-FFF2-40B4-BE49-F238E27FC236}">
                <a16:creationId xmlns:a16="http://schemas.microsoft.com/office/drawing/2014/main" id="{3822B035-C4D6-8B40-A589-91F2D83AA455}"/>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8" name="Gruppo 7">
            <a:extLst>
              <a:ext uri="{FF2B5EF4-FFF2-40B4-BE49-F238E27FC236}">
                <a16:creationId xmlns:a16="http://schemas.microsoft.com/office/drawing/2014/main" id="{54DD3A0A-DD7A-4F49-A22A-2361B85546BA}"/>
              </a:ext>
            </a:extLst>
          </p:cNvPr>
          <p:cNvGrpSpPr/>
          <p:nvPr userDrawn="1"/>
        </p:nvGrpSpPr>
        <p:grpSpPr>
          <a:xfrm>
            <a:off x="8166735" y="10622"/>
            <a:ext cx="2857500" cy="6847377"/>
            <a:chOff x="8166735" y="10622"/>
            <a:chExt cx="2857500" cy="6847377"/>
          </a:xfrm>
        </p:grpSpPr>
        <p:sp>
          <p:nvSpPr>
            <p:cNvPr id="9" name="Parallelogramma 14">
              <a:extLst>
                <a:ext uri="{FF2B5EF4-FFF2-40B4-BE49-F238E27FC236}">
                  <a16:creationId xmlns:a16="http://schemas.microsoft.com/office/drawing/2014/main" id="{19D519DB-6C15-6F4D-BC81-E075C04A34EA}"/>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10" name="Immagine 9">
              <a:extLst>
                <a:ext uri="{FF2B5EF4-FFF2-40B4-BE49-F238E27FC236}">
                  <a16:creationId xmlns:a16="http://schemas.microsoft.com/office/drawing/2014/main" id="{9BD71F95-6B3B-3B45-9AAD-24BF521677C3}"/>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Tree>
    <p:extLst>
      <p:ext uri="{BB962C8B-B14F-4D97-AF65-F5344CB8AC3E}">
        <p14:creationId xmlns:p14="http://schemas.microsoft.com/office/powerpoint/2010/main" val="107194572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06" r:id="rId13"/>
    <p:sldLayoutId id="2147483708" r:id="rId14"/>
    <p:sldLayoutId id="2147483719" r:id="rId15"/>
    <p:sldLayoutId id="2147483720" r:id="rId16"/>
    <p:sldLayoutId id="2147483721" r:id="rId17"/>
    <p:sldLayoutId id="2147483725" r:id="rId18"/>
    <p:sldLayoutId id="2147483726" r:id="rId19"/>
    <p:sldLayoutId id="2147483722" r:id="rId20"/>
    <p:sldLayoutId id="2147483723"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000750" y="758953"/>
            <a:ext cx="6357938" cy="2498597"/>
          </a:xfrm>
        </p:spPr>
        <p:txBody>
          <a:bodyPr/>
          <a:lstStyle/>
          <a:p>
            <a:pPr algn="ctr"/>
            <a:r>
              <a:rPr lang="it-IT" dirty="0">
                <a:solidFill>
                  <a:srgbClr val="304297"/>
                </a:solidFill>
              </a:rPr>
              <a:t>Lo strumentista    </a:t>
            </a:r>
            <a:r>
              <a:rPr lang="it-IT" dirty="0" err="1">
                <a:solidFill>
                  <a:srgbClr val="304297"/>
                </a:solidFill>
              </a:rPr>
              <a:t>bariatrico</a:t>
            </a:r>
            <a:endParaRPr lang="it-IT" dirty="0">
              <a:solidFill>
                <a:srgbClr val="304297"/>
              </a:solidFill>
            </a:endParaRP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6629400" y="4114217"/>
            <a:ext cx="4526280" cy="1789872"/>
          </a:xfrm>
        </p:spPr>
        <p:txBody>
          <a:bodyPr>
            <a:normAutofit/>
          </a:bodyPr>
          <a:lstStyle/>
          <a:p>
            <a:r>
              <a:rPr lang="it-IT" sz="1400" b="1" cap="none" dirty="0">
                <a:solidFill>
                  <a:srgbClr val="E79130"/>
                </a:solidFill>
              </a:rPr>
              <a:t>Dott. Salvatore Alessio</a:t>
            </a:r>
          </a:p>
          <a:p>
            <a:r>
              <a:rPr lang="it-IT" sz="1400" b="1" dirty="0">
                <a:solidFill>
                  <a:srgbClr val="E79130"/>
                </a:solidFill>
              </a:rPr>
              <a:t>AOU Federico ii </a:t>
            </a:r>
          </a:p>
          <a:p>
            <a:r>
              <a:rPr lang="it-IT" sz="1400" b="1" dirty="0">
                <a:solidFill>
                  <a:srgbClr val="E79130"/>
                </a:solidFill>
              </a:rPr>
              <a:t>Chirurgia generale B</a:t>
            </a:r>
            <a:r>
              <a:rPr lang="it-IT" sz="1400" b="1" spc="0" dirty="0">
                <a:solidFill>
                  <a:srgbClr val="E79130"/>
                </a:solidFill>
              </a:rPr>
              <a:t>locco operatorio ed.7 </a:t>
            </a:r>
            <a:endParaRPr lang="it-IT" sz="1400" b="1" dirty="0">
              <a:solidFill>
                <a:srgbClr val="E79130"/>
              </a:solidFill>
            </a:endParaRPr>
          </a:p>
          <a:p>
            <a:endParaRPr lang="it-IT" sz="2800" b="1" dirty="0">
              <a:solidFill>
                <a:srgbClr val="E79130"/>
              </a:solidFill>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SAGGEZZA DI GIUDIZIO</a:t>
            </a:r>
          </a:p>
        </p:txBody>
      </p:sp>
      <p:sp>
        <p:nvSpPr>
          <p:cNvPr id="3" name="Segnaposto contenuto 2"/>
          <p:cNvSpPr>
            <a:spLocks noGrp="1"/>
          </p:cNvSpPr>
          <p:nvPr>
            <p:ph idx="1"/>
          </p:nvPr>
        </p:nvSpPr>
        <p:spPr>
          <a:xfrm>
            <a:off x="1584961" y="1628503"/>
            <a:ext cx="9919651" cy="4850674"/>
          </a:xfrm>
        </p:spPr>
        <p:txBody>
          <a:bodyPr>
            <a:noAutofit/>
          </a:bodyPr>
          <a:lstStyle/>
          <a:p>
            <a:pPr algn="ctr"/>
            <a:r>
              <a:rPr lang="it-IT" sz="2400" dirty="0">
                <a:solidFill>
                  <a:schemeClr val="tx1"/>
                </a:solidFill>
                <a:latin typeface="Times New Roman" panose="02020603050405020304" pitchFamily="18" charset="0"/>
                <a:cs typeface="Times New Roman" panose="02020603050405020304" pitchFamily="18" charset="0"/>
              </a:rPr>
              <a:t> </a:t>
            </a:r>
            <a:r>
              <a:rPr lang="it-IT" sz="2800" dirty="0">
                <a:solidFill>
                  <a:schemeClr val="tx1"/>
                </a:solidFill>
                <a:latin typeface="Times New Roman" panose="02020603050405020304" pitchFamily="18" charset="0"/>
                <a:cs typeface="Times New Roman" panose="02020603050405020304" pitchFamily="18" charset="0"/>
              </a:rPr>
              <a:t>Lo strumentista deve avere anche la capacità di identificare e far fronte alle diverse personalità dei vari chirurghi, e alle diverse preferenze di ognuno di loro, in modo tale da provvedere alle necessità del caso con largo anticipo, e tale capacità viene definita «</a:t>
            </a:r>
            <a:r>
              <a:rPr lang="it-IT" sz="2800" b="1" dirty="0">
                <a:solidFill>
                  <a:srgbClr val="FF0000"/>
                </a:solidFill>
                <a:latin typeface="Times New Roman" panose="02020603050405020304" pitchFamily="18" charset="0"/>
                <a:cs typeface="Times New Roman" panose="02020603050405020304" pitchFamily="18" charset="0"/>
              </a:rPr>
              <a:t>saggezza di giudizio</a:t>
            </a:r>
            <a:r>
              <a:rPr lang="it-IT" sz="2800" dirty="0">
                <a:solidFill>
                  <a:schemeClr val="tx1"/>
                </a:solidFill>
                <a:latin typeface="Times New Roman" panose="02020603050405020304" pitchFamily="18" charset="0"/>
                <a:cs typeface="Times New Roman" panose="02020603050405020304" pitchFamily="18" charset="0"/>
              </a:rPr>
              <a:t>».</a:t>
            </a:r>
          </a:p>
          <a:p>
            <a:pPr algn="ctr"/>
            <a:r>
              <a:rPr lang="it-IT" sz="2800" dirty="0">
                <a:solidFill>
                  <a:schemeClr val="tx1"/>
                </a:solidFill>
                <a:latin typeface="Times New Roman" panose="02020603050405020304" pitchFamily="18" charset="0"/>
                <a:cs typeface="Times New Roman" panose="02020603050405020304" pitchFamily="18" charset="0"/>
              </a:rPr>
              <a:t>Da studi effettuati è venuto fuori che questa attitudine posseduta dallo strumentista, modulandosi nelle diverse situazioni avrebbe un effetto «calmante» sul comportamento del chirurgo</a:t>
            </a:r>
            <a:r>
              <a:rPr lang="it-IT" sz="2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2595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STRUMENTISTA BARIATRICO</a:t>
            </a:r>
          </a:p>
        </p:txBody>
      </p:sp>
      <p:sp>
        <p:nvSpPr>
          <p:cNvPr id="3" name="Segnaposto contenuto 2"/>
          <p:cNvSpPr>
            <a:spLocks noGrp="1"/>
          </p:cNvSpPr>
          <p:nvPr>
            <p:ph idx="1"/>
          </p:nvPr>
        </p:nvSpPr>
        <p:spPr>
          <a:xfrm>
            <a:off x="1584961" y="1628503"/>
            <a:ext cx="9919651" cy="4850674"/>
          </a:xfrm>
          <a:ln>
            <a:solidFill>
              <a:schemeClr val="bg2"/>
            </a:solidFill>
          </a:ln>
        </p:spPr>
        <p:txBody>
          <a:bodyPr>
            <a:noAutofit/>
          </a:bodyPr>
          <a:lstStyle/>
          <a:p>
            <a:pPr algn="ctr"/>
            <a:r>
              <a:rPr lang="it-IT" sz="3200" dirty="0">
                <a:solidFill>
                  <a:schemeClr val="tx1"/>
                </a:solidFill>
                <a:latin typeface="Times New Roman" panose="02020603050405020304" pitchFamily="18" charset="0"/>
                <a:cs typeface="Times New Roman" panose="02020603050405020304" pitchFamily="18" charset="0"/>
              </a:rPr>
              <a:t> E’ un professionista sanitario altamente formato nel supporto e nell’ assistenza dei processi chirurgici che coinvolgono pazienti </a:t>
            </a:r>
            <a:r>
              <a:rPr lang="it-IT" sz="3200" dirty="0" err="1">
                <a:solidFill>
                  <a:schemeClr val="tx1"/>
                </a:solidFill>
                <a:latin typeface="Times New Roman" panose="02020603050405020304" pitchFamily="18" charset="0"/>
                <a:cs typeface="Times New Roman" panose="02020603050405020304" pitchFamily="18" charset="0"/>
              </a:rPr>
              <a:t>bariatrici</a:t>
            </a:r>
            <a:r>
              <a:rPr lang="it-IT" sz="3200" dirty="0">
                <a:solidFill>
                  <a:schemeClr val="tx1"/>
                </a:solidFill>
                <a:latin typeface="Times New Roman" panose="02020603050405020304" pitchFamily="18" charset="0"/>
                <a:cs typeface="Times New Roman" panose="02020603050405020304" pitchFamily="18" charset="0"/>
              </a:rPr>
              <a:t> </a:t>
            </a:r>
          </a:p>
          <a:p>
            <a:pPr algn="ctr"/>
            <a:endParaRPr lang="it-IT" sz="3200" dirty="0">
              <a:solidFill>
                <a:schemeClr val="tx1"/>
              </a:solidFill>
              <a:latin typeface="Times New Roman" panose="02020603050405020304" pitchFamily="18" charset="0"/>
              <a:cs typeface="Times New Roman" panose="02020603050405020304" pitchFamily="18" charset="0"/>
            </a:endParaRPr>
          </a:p>
          <a:p>
            <a:pPr algn="ctr"/>
            <a:r>
              <a:rPr lang="it-IT" sz="3200" dirty="0">
                <a:solidFill>
                  <a:schemeClr val="tx1"/>
                </a:solidFill>
                <a:latin typeface="Times New Roman" panose="02020603050405020304" pitchFamily="18" charset="0"/>
                <a:cs typeface="Times New Roman" panose="02020603050405020304" pitchFamily="18" charset="0"/>
              </a:rPr>
              <a:t>Questi professionisti sono fondamentali nelle équipe chirurgiche che eseguono interventi </a:t>
            </a:r>
            <a:r>
              <a:rPr lang="it-IT" sz="3200" dirty="0">
                <a:solidFill>
                  <a:srgbClr val="FF0000"/>
                </a:solidFill>
                <a:latin typeface="Times New Roman" panose="02020603050405020304" pitchFamily="18" charset="0"/>
                <a:cs typeface="Times New Roman" panose="02020603050405020304" pitchFamily="18" charset="0"/>
              </a:rPr>
              <a:t>restrittivi</a:t>
            </a:r>
            <a:r>
              <a:rPr lang="it-IT" sz="3200" dirty="0">
                <a:solidFill>
                  <a:schemeClr val="tx1"/>
                </a:solidFill>
                <a:latin typeface="Times New Roman" panose="02020603050405020304" pitchFamily="18" charset="0"/>
                <a:cs typeface="Times New Roman" panose="02020603050405020304" pitchFamily="18" charset="0"/>
              </a:rPr>
              <a:t> come la sleeve </a:t>
            </a:r>
            <a:r>
              <a:rPr lang="it-IT" sz="3200" dirty="0" err="1">
                <a:solidFill>
                  <a:schemeClr val="tx1"/>
                </a:solidFill>
                <a:latin typeface="Times New Roman" panose="02020603050405020304" pitchFamily="18" charset="0"/>
                <a:cs typeface="Times New Roman" panose="02020603050405020304" pitchFamily="18" charset="0"/>
              </a:rPr>
              <a:t>gastrectomy</a:t>
            </a:r>
            <a:r>
              <a:rPr lang="it-IT" sz="3200" dirty="0">
                <a:solidFill>
                  <a:schemeClr val="tx1"/>
                </a:solidFill>
                <a:latin typeface="Times New Roman" panose="02020603050405020304" pitchFamily="18" charset="0"/>
                <a:cs typeface="Times New Roman" panose="02020603050405020304" pitchFamily="18" charset="0"/>
              </a:rPr>
              <a:t> , bendaggio gastrico o </a:t>
            </a:r>
            <a:r>
              <a:rPr lang="it-IT" sz="3200" dirty="0">
                <a:solidFill>
                  <a:srgbClr val="FF0000"/>
                </a:solidFill>
                <a:latin typeface="Times New Roman" panose="02020603050405020304" pitchFamily="18" charset="0"/>
                <a:cs typeface="Times New Roman" panose="02020603050405020304" pitchFamily="18" charset="0"/>
              </a:rPr>
              <a:t>malassorbitivi</a:t>
            </a:r>
            <a:r>
              <a:rPr lang="it-IT" sz="3200" dirty="0">
                <a:solidFill>
                  <a:schemeClr val="tx1"/>
                </a:solidFill>
                <a:latin typeface="Times New Roman" panose="02020603050405020304" pitchFamily="18" charset="0"/>
                <a:cs typeface="Times New Roman" panose="02020603050405020304" pitchFamily="18" charset="0"/>
              </a:rPr>
              <a:t> come  il bypass gastrico Roux-en-y o OAGB.</a:t>
            </a:r>
          </a:p>
        </p:txBody>
      </p:sp>
    </p:spTree>
    <p:extLst>
      <p:ext uri="{BB962C8B-B14F-4D97-AF65-F5344CB8AC3E}">
        <p14:creationId xmlns:p14="http://schemas.microsoft.com/office/powerpoint/2010/main" val="3700835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COMPETENZE GENERALI</a:t>
            </a:r>
          </a:p>
        </p:txBody>
      </p:sp>
      <p:sp>
        <p:nvSpPr>
          <p:cNvPr id="3" name="Segnaposto contenuto 2"/>
          <p:cNvSpPr>
            <a:spLocks noGrp="1"/>
          </p:cNvSpPr>
          <p:nvPr>
            <p:ph idx="1"/>
          </p:nvPr>
        </p:nvSpPr>
        <p:spPr>
          <a:xfrm>
            <a:off x="1584961" y="1628503"/>
            <a:ext cx="9919651" cy="4850674"/>
          </a:xfrm>
        </p:spPr>
        <p:txBody>
          <a:bodyPr>
            <a:noAutofit/>
          </a:bodyPr>
          <a:lstStyle/>
          <a:p>
            <a:pPr>
              <a:buFont typeface="Arial" panose="020B0604020202020204" pitchFamily="34" charset="0"/>
              <a:buChar char="•"/>
            </a:pPr>
            <a:r>
              <a:rPr lang="it-IT" sz="3600" b="1" dirty="0">
                <a:solidFill>
                  <a:schemeClr val="tx1"/>
                </a:solidFill>
                <a:latin typeface="Times New Roman" panose="02020603050405020304" pitchFamily="18" charset="0"/>
                <a:cs typeface="Times New Roman" panose="02020603050405020304" pitchFamily="18" charset="0"/>
              </a:rPr>
              <a:t>Preparazione della sala operatoria</a:t>
            </a:r>
          </a:p>
          <a:p>
            <a:pPr>
              <a:buFont typeface="Arial" panose="020B0604020202020204" pitchFamily="34" charset="0"/>
              <a:buChar char="•"/>
            </a:pPr>
            <a:r>
              <a:rPr lang="it-IT" sz="3600" b="1" dirty="0">
                <a:solidFill>
                  <a:schemeClr val="tx1"/>
                </a:solidFill>
                <a:latin typeface="Times New Roman" panose="02020603050405020304" pitchFamily="18" charset="0"/>
                <a:cs typeface="Times New Roman" panose="02020603050405020304" pitchFamily="18" charset="0"/>
              </a:rPr>
              <a:t>Preparazione degli strumenti</a:t>
            </a:r>
          </a:p>
          <a:p>
            <a:pPr>
              <a:buFont typeface="Arial" panose="020B0604020202020204" pitchFamily="34" charset="0"/>
              <a:buChar char="•"/>
            </a:pPr>
            <a:r>
              <a:rPr lang="it-IT" sz="3600" b="1" dirty="0">
                <a:solidFill>
                  <a:schemeClr val="tx1"/>
                </a:solidFill>
                <a:latin typeface="Times New Roman" panose="02020603050405020304" pitchFamily="18" charset="0"/>
                <a:cs typeface="Times New Roman" panose="02020603050405020304" pitchFamily="18" charset="0"/>
              </a:rPr>
              <a:t>Assistenza intraoperatoria</a:t>
            </a:r>
          </a:p>
          <a:p>
            <a:pPr>
              <a:buFont typeface="Arial" panose="020B0604020202020204" pitchFamily="34" charset="0"/>
              <a:buChar char="•"/>
            </a:pPr>
            <a:r>
              <a:rPr lang="it-IT" sz="3600" b="1" dirty="0">
                <a:solidFill>
                  <a:schemeClr val="tx1"/>
                </a:solidFill>
                <a:latin typeface="Times New Roman" panose="02020603050405020304" pitchFamily="18" charset="0"/>
                <a:cs typeface="Times New Roman" panose="02020603050405020304" pitchFamily="18" charset="0"/>
              </a:rPr>
              <a:t>Gestione dei tessuti</a:t>
            </a:r>
          </a:p>
          <a:p>
            <a:pPr>
              <a:buFont typeface="Arial" panose="020B0604020202020204" pitchFamily="34" charset="0"/>
              <a:buChar char="•"/>
            </a:pPr>
            <a:r>
              <a:rPr lang="it-IT" sz="3600" b="1" dirty="0">
                <a:solidFill>
                  <a:schemeClr val="tx1"/>
                </a:solidFill>
                <a:latin typeface="Times New Roman" panose="02020603050405020304" pitchFamily="18" charset="0"/>
                <a:cs typeface="Times New Roman" panose="02020603050405020304" pitchFamily="18" charset="0"/>
              </a:rPr>
              <a:t>Tecniche mini invasive</a:t>
            </a:r>
          </a:p>
          <a:p>
            <a:pPr>
              <a:buFont typeface="Arial" panose="020B0604020202020204" pitchFamily="34" charset="0"/>
              <a:buChar char="•"/>
            </a:pPr>
            <a:r>
              <a:rPr lang="it-IT" sz="3600" b="1" dirty="0">
                <a:solidFill>
                  <a:schemeClr val="tx1"/>
                </a:solidFill>
                <a:latin typeface="Times New Roman" panose="02020603050405020304" pitchFamily="18" charset="0"/>
                <a:cs typeface="Times New Roman" panose="02020603050405020304" pitchFamily="18" charset="0"/>
              </a:rPr>
              <a:t>Riassetto post-operatoria degli strumenti</a:t>
            </a:r>
          </a:p>
        </p:txBody>
      </p:sp>
    </p:spTree>
    <p:extLst>
      <p:ext uri="{BB962C8B-B14F-4D97-AF65-F5344CB8AC3E}">
        <p14:creationId xmlns:p14="http://schemas.microsoft.com/office/powerpoint/2010/main" val="610513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COMPETENZE SPECIFICHE</a:t>
            </a:r>
          </a:p>
        </p:txBody>
      </p:sp>
      <p:sp>
        <p:nvSpPr>
          <p:cNvPr id="3" name="Segnaposto contenuto 2"/>
          <p:cNvSpPr>
            <a:spLocks noGrp="1"/>
          </p:cNvSpPr>
          <p:nvPr>
            <p:ph idx="1"/>
          </p:nvPr>
        </p:nvSpPr>
        <p:spPr>
          <a:xfrm>
            <a:off x="1584961" y="1628503"/>
            <a:ext cx="9919651" cy="4850674"/>
          </a:xfrm>
        </p:spPr>
        <p:txBody>
          <a:bodyPr>
            <a:noAutofit/>
          </a:bodyPr>
          <a:lstStyle/>
          <a:p>
            <a:pPr>
              <a:buFont typeface="Arial" panose="020B0604020202020204" pitchFamily="34" charset="0"/>
              <a:buChar char="•"/>
            </a:pPr>
            <a:r>
              <a:rPr lang="it-IT" sz="3600" b="1" dirty="0">
                <a:solidFill>
                  <a:schemeClr val="tx1"/>
                </a:solidFill>
                <a:latin typeface="Times New Roman" panose="02020603050405020304" pitchFamily="18" charset="0"/>
                <a:cs typeface="Times New Roman" panose="02020603050405020304" pitchFamily="18" charset="0"/>
              </a:rPr>
              <a:t>Conoscenza Anatomica e Procedure Bariatriche</a:t>
            </a:r>
          </a:p>
          <a:p>
            <a:pPr>
              <a:buFont typeface="Arial" panose="020B0604020202020204" pitchFamily="34" charset="0"/>
              <a:buChar char="•"/>
            </a:pPr>
            <a:r>
              <a:rPr lang="it-IT" sz="3600" b="1" dirty="0">
                <a:solidFill>
                  <a:schemeClr val="tx1"/>
                </a:solidFill>
                <a:latin typeface="Times New Roman" panose="02020603050405020304" pitchFamily="18" charset="0"/>
                <a:cs typeface="Times New Roman" panose="02020603050405020304" pitchFamily="18" charset="0"/>
              </a:rPr>
              <a:t>Competenze Tecniche Bariatriche</a:t>
            </a:r>
          </a:p>
          <a:p>
            <a:pPr>
              <a:buFont typeface="Arial" panose="020B0604020202020204" pitchFamily="34" charset="0"/>
              <a:buChar char="•"/>
            </a:pPr>
            <a:r>
              <a:rPr lang="it-IT" sz="3600" b="1" dirty="0">
                <a:solidFill>
                  <a:schemeClr val="tx1"/>
                </a:solidFill>
                <a:latin typeface="Times New Roman" panose="02020603050405020304" pitchFamily="18" charset="0"/>
                <a:cs typeface="Times New Roman" panose="02020603050405020304" pitchFamily="18" charset="0"/>
              </a:rPr>
              <a:t>Gestione del Rischio</a:t>
            </a:r>
          </a:p>
          <a:p>
            <a:pPr>
              <a:buFont typeface="Arial" panose="020B0604020202020204" pitchFamily="34" charset="0"/>
              <a:buChar char="•"/>
            </a:pPr>
            <a:r>
              <a:rPr lang="it-IT" sz="3600" b="1" dirty="0">
                <a:solidFill>
                  <a:schemeClr val="tx1"/>
                </a:solidFill>
                <a:latin typeface="Times New Roman" panose="02020603050405020304" pitchFamily="18" charset="0"/>
                <a:cs typeface="Times New Roman" panose="02020603050405020304" pitchFamily="18" charset="0"/>
              </a:rPr>
              <a:t>Comunicazione</a:t>
            </a:r>
          </a:p>
        </p:txBody>
      </p:sp>
    </p:spTree>
    <p:extLst>
      <p:ext uri="{BB962C8B-B14F-4D97-AF65-F5344CB8AC3E}">
        <p14:creationId xmlns:p14="http://schemas.microsoft.com/office/powerpoint/2010/main" val="2460551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CONCLUSIONI</a:t>
            </a:r>
          </a:p>
        </p:txBody>
      </p:sp>
      <p:sp>
        <p:nvSpPr>
          <p:cNvPr id="3" name="Segnaposto contenuto 2"/>
          <p:cNvSpPr>
            <a:spLocks noGrp="1"/>
          </p:cNvSpPr>
          <p:nvPr>
            <p:ph idx="1"/>
          </p:nvPr>
        </p:nvSpPr>
        <p:spPr>
          <a:xfrm>
            <a:off x="1584962" y="1798624"/>
            <a:ext cx="9919651" cy="3538920"/>
          </a:xfrm>
          <a:ln w="76200">
            <a:noFill/>
          </a:ln>
          <a:effectLst/>
          <a:scene3d>
            <a:camera prst="orthographicFront">
              <a:rot lat="0" lon="0" rev="0"/>
            </a:camera>
            <a:lightRig rig="chilly" dir="t">
              <a:rot lat="0" lon="0" rev="18480000"/>
            </a:lightRig>
          </a:scene3d>
          <a:sp3d prstMaterial="clear">
            <a:bevelT h="63500"/>
          </a:sp3d>
        </p:spPr>
        <p:txBody>
          <a:bodyPr>
            <a:noAutofit/>
          </a:bodyPr>
          <a:lstStyle/>
          <a:p>
            <a:pPr marL="0" indent="0" algn="ctr">
              <a:buNone/>
            </a:pPr>
            <a:r>
              <a:rPr lang="it-IT" sz="3600" b="1" dirty="0">
                <a:solidFill>
                  <a:schemeClr val="tx1"/>
                </a:solidFill>
                <a:latin typeface="Times New Roman" panose="02020603050405020304" pitchFamily="18" charset="0"/>
                <a:cs typeface="Times New Roman" panose="02020603050405020304" pitchFamily="18" charset="0"/>
              </a:rPr>
              <a:t>In sintesi, lo strumentista bariatrico è un anello essenziale e altamente specializzato dell'équipe chirurgica, che unisce le abilità tecniche dello strumentista alla conoscenza approfondita delle procedure e delle necessità del paziente sottoposto a chirurgia dell'obesità.</a:t>
            </a:r>
          </a:p>
        </p:txBody>
      </p:sp>
    </p:spTree>
    <p:extLst>
      <p:ext uri="{BB962C8B-B14F-4D97-AF65-F5344CB8AC3E}">
        <p14:creationId xmlns:p14="http://schemas.microsoft.com/office/powerpoint/2010/main" val="2737349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L’INFERMIERE STRUMENTISTA</a:t>
            </a:r>
          </a:p>
        </p:txBody>
      </p:sp>
      <p:sp>
        <p:nvSpPr>
          <p:cNvPr id="3" name="Segnaposto contenuto 2"/>
          <p:cNvSpPr>
            <a:spLocks noGrp="1"/>
          </p:cNvSpPr>
          <p:nvPr>
            <p:ph idx="1"/>
          </p:nvPr>
        </p:nvSpPr>
        <p:spPr>
          <a:xfrm>
            <a:off x="1584961" y="1628503"/>
            <a:ext cx="9919651" cy="4850674"/>
          </a:xfrm>
        </p:spPr>
        <p:txBody>
          <a:bodyPr>
            <a:noAutofit/>
          </a:bodyPr>
          <a:lstStyle/>
          <a:p>
            <a:pPr algn="ctr"/>
            <a:r>
              <a:rPr lang="it-IT" sz="2800" dirty="0">
                <a:solidFill>
                  <a:schemeClr val="tx1"/>
                </a:solidFill>
                <a:latin typeface="Times New Roman" panose="02020603050405020304" pitchFamily="18" charset="0"/>
                <a:cs typeface="Times New Roman" panose="02020603050405020304" pitchFamily="18" charset="0"/>
              </a:rPr>
              <a:t> </a:t>
            </a:r>
            <a:r>
              <a:rPr lang="it-IT" sz="3200" dirty="0">
                <a:solidFill>
                  <a:schemeClr val="tx1"/>
                </a:solidFill>
                <a:latin typeface="Times New Roman" panose="02020603050405020304" pitchFamily="18" charset="0"/>
                <a:cs typeface="Times New Roman" panose="02020603050405020304" pitchFamily="18" charset="0"/>
              </a:rPr>
              <a:t>Quando si parla di sala operatoria, l’</a:t>
            </a:r>
            <a:r>
              <a:rPr lang="it-IT" sz="3200" b="1" dirty="0">
                <a:solidFill>
                  <a:srgbClr val="FF0000"/>
                </a:solidFill>
                <a:latin typeface="Times New Roman" panose="02020603050405020304" pitchFamily="18" charset="0"/>
                <a:cs typeface="Times New Roman" panose="02020603050405020304" pitchFamily="18" charset="0"/>
              </a:rPr>
              <a:t>infermiere strumentista</a:t>
            </a:r>
            <a:r>
              <a:rPr lang="it-IT" sz="3200" b="1" dirty="0">
                <a:solidFill>
                  <a:schemeClr val="tx1"/>
                </a:solidFill>
                <a:latin typeface="Times New Roman" panose="02020603050405020304" pitchFamily="18" charset="0"/>
                <a:cs typeface="Times New Roman" panose="02020603050405020304" pitchFamily="18" charset="0"/>
              </a:rPr>
              <a:t> </a:t>
            </a:r>
            <a:r>
              <a:rPr lang="it-IT" sz="3200" dirty="0">
                <a:solidFill>
                  <a:schemeClr val="tx1"/>
                </a:solidFill>
                <a:latin typeface="Times New Roman" panose="02020603050405020304" pitchFamily="18" charset="0"/>
                <a:cs typeface="Times New Roman" panose="02020603050405020304" pitchFamily="18" charset="0"/>
              </a:rPr>
              <a:t>è la figura più conosciuta. Egli è quella risorsa umana che, nel processo di gestione dell’utente sottoposto ad intervento chirurgico, si avvale delle proprie competenze professionali specifiche per ottenere una performance qualitativamente elevata, al fine di raggiungere il risultato previsto per l’atto operatorio.</a:t>
            </a:r>
          </a:p>
        </p:txBody>
      </p:sp>
    </p:spTree>
    <p:extLst>
      <p:ext uri="{BB962C8B-B14F-4D97-AF65-F5344CB8AC3E}">
        <p14:creationId xmlns:p14="http://schemas.microsoft.com/office/powerpoint/2010/main" val="225775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COMPITI E RESPONSABILITÀ</a:t>
            </a:r>
          </a:p>
        </p:txBody>
      </p:sp>
      <p:sp>
        <p:nvSpPr>
          <p:cNvPr id="3" name="Segnaposto contenuto 2"/>
          <p:cNvSpPr>
            <a:spLocks noGrp="1"/>
          </p:cNvSpPr>
          <p:nvPr>
            <p:ph idx="1"/>
          </p:nvPr>
        </p:nvSpPr>
        <p:spPr>
          <a:xfrm>
            <a:off x="1584961" y="1628503"/>
            <a:ext cx="9919651" cy="4850674"/>
          </a:xfrm>
        </p:spPr>
        <p:txBody>
          <a:bodyPr>
            <a:noAutofit/>
          </a:bodyPr>
          <a:lstStyle/>
          <a:p>
            <a:r>
              <a:rPr lang="it-IT" sz="3200" dirty="0">
                <a:solidFill>
                  <a:schemeClr val="tx1"/>
                </a:solidFill>
                <a:latin typeface="Times New Roman" panose="02020603050405020304" pitchFamily="18" charset="0"/>
                <a:cs typeface="Times New Roman" panose="02020603050405020304" pitchFamily="18" charset="0"/>
              </a:rPr>
              <a:t>Sceglie in collaborazione con l’anestesista e il chirurgo la posizione del paziente, il posizionamento dei monitor se si tratta di un intervento in laparoscopia o robotica, lo strumentario, i fili di sutura ed il materiale necessario alla buona riuscita dell’intervento, verificandone il corretto funzionamento, la sterilità e la scadenza.</a:t>
            </a:r>
            <a:endParaRPr lang="it-IT"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720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COMPITI E RESPONSABILITÀ</a:t>
            </a:r>
          </a:p>
        </p:txBody>
      </p:sp>
      <p:sp>
        <p:nvSpPr>
          <p:cNvPr id="3" name="Segnaposto contenuto 2"/>
          <p:cNvSpPr>
            <a:spLocks noGrp="1"/>
          </p:cNvSpPr>
          <p:nvPr>
            <p:ph idx="1"/>
          </p:nvPr>
        </p:nvSpPr>
        <p:spPr>
          <a:xfrm>
            <a:off x="1584961" y="1628503"/>
            <a:ext cx="9919651" cy="4850674"/>
          </a:xfrm>
        </p:spPr>
        <p:txBody>
          <a:bodyPr>
            <a:noAutofit/>
          </a:bodyPr>
          <a:lstStyle/>
          <a:p>
            <a:r>
              <a:rPr lang="it-IT" sz="3200" dirty="0">
                <a:solidFill>
                  <a:schemeClr val="tx1"/>
                </a:solidFill>
                <a:latin typeface="Times New Roman" panose="02020603050405020304" pitchFamily="18" charset="0"/>
                <a:cs typeface="Times New Roman" panose="02020603050405020304" pitchFamily="18" charset="0"/>
              </a:rPr>
              <a:t>Allestisce i tavoli operatori (tavolo madre e servitori) ai fini dell’atto chirurgico, e li gestisce garantendone la sterilità e l’ordine poiché </a:t>
            </a:r>
            <a:r>
              <a:rPr lang="it-IT" sz="3200" b="1" dirty="0">
                <a:solidFill>
                  <a:srgbClr val="FF0000"/>
                </a:solidFill>
                <a:latin typeface="Times New Roman" panose="02020603050405020304" pitchFamily="18" charset="0"/>
                <a:cs typeface="Times New Roman" panose="02020603050405020304" pitchFamily="18" charset="0"/>
              </a:rPr>
              <a:t>il disordine ruba spazio all’ordine</a:t>
            </a:r>
            <a:r>
              <a:rPr lang="it-IT" sz="3200" dirty="0">
                <a:solidFill>
                  <a:schemeClr val="tx1"/>
                </a:solidFill>
                <a:latin typeface="Times New Roman" panose="02020603050405020304" pitchFamily="18" charset="0"/>
                <a:cs typeface="Times New Roman" panose="02020603050405020304" pitchFamily="18" charset="0"/>
              </a:rPr>
              <a:t>, diventandone l’unico «padrone» che può mettervi mano.</a:t>
            </a:r>
            <a:endParaRPr lang="it-IT"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606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COMPITI E RESPONSABILITÀ</a:t>
            </a:r>
          </a:p>
        </p:txBody>
      </p:sp>
      <p:sp>
        <p:nvSpPr>
          <p:cNvPr id="3" name="Segnaposto contenuto 2"/>
          <p:cNvSpPr>
            <a:spLocks noGrp="1"/>
          </p:cNvSpPr>
          <p:nvPr>
            <p:ph idx="1"/>
          </p:nvPr>
        </p:nvSpPr>
        <p:spPr>
          <a:xfrm>
            <a:off x="1584961" y="1641950"/>
            <a:ext cx="9919651" cy="4850674"/>
          </a:xfrm>
        </p:spPr>
        <p:txBody>
          <a:bodyPr>
            <a:noAutofit/>
          </a:bodyPr>
          <a:lstStyle/>
          <a:p>
            <a:r>
              <a:rPr lang="it-IT" sz="3200" dirty="0">
                <a:solidFill>
                  <a:schemeClr val="tx1"/>
                </a:solidFill>
                <a:latin typeface="Times New Roman" panose="02020603050405020304" pitchFamily="18" charset="0"/>
                <a:cs typeface="Times New Roman" panose="02020603050405020304" pitchFamily="18" charset="0"/>
              </a:rPr>
              <a:t>È responsabile del fatto che l’intera equipe rispetti le norme di asepsi, dalla corretta esecuzione del lavaggio chirurgico delle mani e vestizione (DPI compresi), alla preparazione del campo chirurgico insieme ai chirurghi.</a:t>
            </a:r>
            <a:endParaRPr lang="it-IT"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936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COMPITI E RESPONSABILITÀ</a:t>
            </a:r>
          </a:p>
        </p:txBody>
      </p:sp>
      <p:sp>
        <p:nvSpPr>
          <p:cNvPr id="3" name="Segnaposto contenuto 2"/>
          <p:cNvSpPr>
            <a:spLocks noGrp="1"/>
          </p:cNvSpPr>
          <p:nvPr>
            <p:ph idx="1"/>
          </p:nvPr>
        </p:nvSpPr>
        <p:spPr>
          <a:xfrm>
            <a:off x="1584961" y="1641950"/>
            <a:ext cx="9919651" cy="4850674"/>
          </a:xfrm>
        </p:spPr>
        <p:txBody>
          <a:bodyPr>
            <a:noAutofit/>
          </a:bodyPr>
          <a:lstStyle/>
          <a:p>
            <a:r>
              <a:rPr lang="it-IT" sz="3200" dirty="0">
                <a:solidFill>
                  <a:schemeClr val="tx1"/>
                </a:solidFill>
                <a:latin typeface="Times New Roman" panose="02020603050405020304" pitchFamily="18" charset="0"/>
                <a:cs typeface="Times New Roman" panose="02020603050405020304" pitchFamily="18" charset="0"/>
              </a:rPr>
              <a:t>Deve conoscere gli strumenti necessari per eseguire l’intervento ed essere pronto all’eventuale integrazione degli stessi in caso si rendessero necessari, avvalendosi del supporto dell’infermiere circolante.</a:t>
            </a:r>
            <a:endParaRPr lang="it-IT"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586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NON-TECHNICAL SKILLS</a:t>
            </a:r>
          </a:p>
        </p:txBody>
      </p:sp>
      <p:sp>
        <p:nvSpPr>
          <p:cNvPr id="3" name="Segnaposto contenuto 2"/>
          <p:cNvSpPr>
            <a:spLocks noGrp="1"/>
          </p:cNvSpPr>
          <p:nvPr>
            <p:ph idx="1"/>
          </p:nvPr>
        </p:nvSpPr>
        <p:spPr>
          <a:xfrm>
            <a:off x="1584961" y="1628503"/>
            <a:ext cx="9919651" cy="4850674"/>
          </a:xfrm>
        </p:spPr>
        <p:txBody>
          <a:bodyPr>
            <a:noAutofit/>
          </a:bodyPr>
          <a:lstStyle/>
          <a:p>
            <a:pPr marL="0" indent="0" algn="ctr">
              <a:buNone/>
            </a:pPr>
            <a:r>
              <a:rPr lang="it-IT" sz="3200" dirty="0">
                <a:solidFill>
                  <a:schemeClr val="tx1"/>
                </a:solidFill>
                <a:latin typeface="Times New Roman" panose="02020603050405020304" pitchFamily="18" charset="0"/>
                <a:cs typeface="Times New Roman" panose="02020603050405020304" pitchFamily="18" charset="0"/>
              </a:rPr>
              <a:t> </a:t>
            </a:r>
            <a:r>
              <a:rPr lang="it-IT" sz="2800" dirty="0">
                <a:solidFill>
                  <a:schemeClr val="tx1"/>
                </a:solidFill>
                <a:latin typeface="Times New Roman" panose="02020603050405020304" pitchFamily="18" charset="0"/>
                <a:cs typeface="Times New Roman" panose="02020603050405020304" pitchFamily="18" charset="0"/>
              </a:rPr>
              <a:t>Non deve essere dotato esclusivamente di capacità tecniche, ma sono richieste anche capacità che esulano dal classico tecnicismo.</a:t>
            </a:r>
          </a:p>
          <a:p>
            <a:pPr marL="0" indent="0" algn="ctr">
              <a:buNone/>
            </a:pPr>
            <a:endParaRPr lang="it-IT" sz="3200" dirty="0">
              <a:solidFill>
                <a:schemeClr val="tx1"/>
              </a:solidFill>
              <a:latin typeface="Times New Roman" panose="02020603050405020304" pitchFamily="18" charset="0"/>
              <a:cs typeface="Times New Roman" panose="02020603050405020304" pitchFamily="18" charset="0"/>
            </a:endParaRPr>
          </a:p>
        </p:txBody>
      </p:sp>
      <p:sp>
        <p:nvSpPr>
          <p:cNvPr id="4" name="Rettangolo 3"/>
          <p:cNvSpPr/>
          <p:nvPr/>
        </p:nvSpPr>
        <p:spPr>
          <a:xfrm>
            <a:off x="1569366" y="2986683"/>
            <a:ext cx="3157161" cy="858403"/>
          </a:xfrm>
          <a:prstGeom prst="rect">
            <a:avLst/>
          </a:prstGeom>
          <a:solidFill>
            <a:schemeClr val="bg1"/>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Times New Roman" panose="02020603050405020304" pitchFamily="18" charset="0"/>
                <a:cs typeface="Times New Roman" panose="02020603050405020304" pitchFamily="18" charset="0"/>
              </a:rPr>
              <a:t> </a:t>
            </a:r>
            <a:r>
              <a:rPr lang="it-IT" b="1" dirty="0">
                <a:solidFill>
                  <a:schemeClr val="tx1"/>
                </a:solidFill>
                <a:latin typeface="Times New Roman" panose="02020603050405020304" pitchFamily="18" charset="0"/>
                <a:cs typeface="Times New Roman" panose="02020603050405020304" pitchFamily="18" charset="0"/>
              </a:rPr>
              <a:t>COGNITIVE O MENTALI</a:t>
            </a:r>
          </a:p>
        </p:txBody>
      </p:sp>
      <p:sp>
        <p:nvSpPr>
          <p:cNvPr id="5" name="Rettangolo 4"/>
          <p:cNvSpPr/>
          <p:nvPr/>
        </p:nvSpPr>
        <p:spPr>
          <a:xfrm>
            <a:off x="7836287" y="2996251"/>
            <a:ext cx="3636520" cy="858403"/>
          </a:xfrm>
          <a:prstGeom prst="rect">
            <a:avLst/>
          </a:prstGeom>
          <a:solidFill>
            <a:schemeClr val="bg1"/>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Times New Roman" panose="02020603050405020304" pitchFamily="18" charset="0"/>
                <a:cs typeface="Times New Roman" panose="02020603050405020304" pitchFamily="18" charset="0"/>
              </a:rPr>
              <a:t> </a:t>
            </a:r>
            <a:r>
              <a:rPr lang="it-IT" b="1" dirty="0">
                <a:solidFill>
                  <a:schemeClr val="tx1"/>
                </a:solidFill>
                <a:latin typeface="Times New Roman" panose="02020603050405020304" pitchFamily="18" charset="0"/>
                <a:cs typeface="Times New Roman" panose="02020603050405020304" pitchFamily="18" charset="0"/>
              </a:rPr>
              <a:t>SOCIALI O INTERPERSONALI</a:t>
            </a:r>
          </a:p>
        </p:txBody>
      </p:sp>
    </p:spTree>
    <p:extLst>
      <p:ext uri="{BB962C8B-B14F-4D97-AF65-F5344CB8AC3E}">
        <p14:creationId xmlns:p14="http://schemas.microsoft.com/office/powerpoint/2010/main" val="3832652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a:bodyPr>
          <a:lstStyle/>
          <a:p>
            <a:pPr algn="ctr"/>
            <a:r>
              <a:rPr lang="it-IT" sz="4400" b="1" i="1" dirty="0">
                <a:solidFill>
                  <a:schemeClr val="tx1"/>
                </a:solidFill>
                <a:latin typeface="Times New Roman" panose="02020603050405020304" pitchFamily="18" charset="0"/>
                <a:cs typeface="Times New Roman" panose="02020603050405020304" pitchFamily="18" charset="0"/>
              </a:rPr>
              <a:t>NON-TECHNICAL SKILLS</a:t>
            </a:r>
          </a:p>
        </p:txBody>
      </p:sp>
      <p:sp>
        <p:nvSpPr>
          <p:cNvPr id="3" name="Segnaposto contenuto 2"/>
          <p:cNvSpPr>
            <a:spLocks noGrp="1"/>
          </p:cNvSpPr>
          <p:nvPr>
            <p:ph idx="1"/>
          </p:nvPr>
        </p:nvSpPr>
        <p:spPr>
          <a:xfrm>
            <a:off x="1584961" y="1628503"/>
            <a:ext cx="9919651" cy="4972594"/>
          </a:xfrm>
        </p:spPr>
        <p:txBody>
          <a:bodyPr>
            <a:noAutofit/>
          </a:bodyPr>
          <a:lstStyle/>
          <a:p>
            <a:pPr marL="0" indent="0" algn="ctr">
              <a:buNone/>
            </a:pPr>
            <a:r>
              <a:rPr lang="it-IT" sz="3200" dirty="0">
                <a:solidFill>
                  <a:schemeClr val="tx1"/>
                </a:solidFill>
                <a:latin typeface="Times New Roman" panose="02020603050405020304" pitchFamily="18" charset="0"/>
                <a:cs typeface="Times New Roman" panose="02020603050405020304" pitchFamily="18" charset="0"/>
              </a:rPr>
              <a:t> </a:t>
            </a:r>
            <a:r>
              <a:rPr lang="it-IT" sz="2800" dirty="0">
                <a:solidFill>
                  <a:schemeClr val="tx1"/>
                </a:solidFill>
                <a:latin typeface="Times New Roman" panose="02020603050405020304" pitchFamily="18" charset="0"/>
                <a:cs typeface="Times New Roman" panose="02020603050405020304" pitchFamily="18" charset="0"/>
              </a:rPr>
              <a:t>Non deve essere dotato esclusivamente di capacità tecniche, ma sono richieste anche capacità che esulano dal classico tecnicismo.</a:t>
            </a:r>
          </a:p>
          <a:p>
            <a:pPr marL="0" indent="0" algn="ctr">
              <a:buNone/>
            </a:pPr>
            <a:endParaRPr lang="it-IT" sz="3200" dirty="0">
              <a:solidFill>
                <a:schemeClr val="tx1"/>
              </a:solidFill>
              <a:latin typeface="Times New Roman" panose="02020603050405020304" pitchFamily="18" charset="0"/>
              <a:cs typeface="Times New Roman" panose="02020603050405020304" pitchFamily="18" charset="0"/>
            </a:endParaRPr>
          </a:p>
        </p:txBody>
      </p:sp>
      <p:sp>
        <p:nvSpPr>
          <p:cNvPr id="4" name="Rettangolo 3"/>
          <p:cNvSpPr/>
          <p:nvPr/>
        </p:nvSpPr>
        <p:spPr>
          <a:xfrm>
            <a:off x="1569366" y="2986683"/>
            <a:ext cx="3157161" cy="858403"/>
          </a:xfrm>
          <a:prstGeom prst="rect">
            <a:avLst/>
          </a:prstGeom>
          <a:solidFill>
            <a:schemeClr val="bg1"/>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Times New Roman" panose="02020603050405020304" pitchFamily="18" charset="0"/>
                <a:cs typeface="Times New Roman" panose="02020603050405020304" pitchFamily="18" charset="0"/>
              </a:rPr>
              <a:t> </a:t>
            </a:r>
            <a:r>
              <a:rPr lang="it-IT" b="1" dirty="0">
                <a:solidFill>
                  <a:schemeClr val="tx1"/>
                </a:solidFill>
                <a:latin typeface="Times New Roman" panose="02020603050405020304" pitchFamily="18" charset="0"/>
                <a:cs typeface="Times New Roman" panose="02020603050405020304" pitchFamily="18" charset="0"/>
              </a:rPr>
              <a:t>COGNITIVE O MENTALI</a:t>
            </a:r>
          </a:p>
        </p:txBody>
      </p:sp>
      <p:sp>
        <p:nvSpPr>
          <p:cNvPr id="5" name="Rettangolo 4"/>
          <p:cNvSpPr/>
          <p:nvPr/>
        </p:nvSpPr>
        <p:spPr>
          <a:xfrm>
            <a:off x="7836287" y="2996251"/>
            <a:ext cx="3636520" cy="858403"/>
          </a:xfrm>
          <a:prstGeom prst="rect">
            <a:avLst/>
          </a:prstGeom>
          <a:solidFill>
            <a:schemeClr val="bg1"/>
          </a:solidFill>
          <a:ln w="381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latin typeface="Times New Roman" panose="02020603050405020304" pitchFamily="18" charset="0"/>
                <a:cs typeface="Times New Roman" panose="02020603050405020304" pitchFamily="18" charset="0"/>
              </a:rPr>
              <a:t> </a:t>
            </a:r>
            <a:r>
              <a:rPr lang="it-IT" b="1" dirty="0">
                <a:solidFill>
                  <a:schemeClr val="tx1"/>
                </a:solidFill>
                <a:latin typeface="Times New Roman" panose="02020603050405020304" pitchFamily="18" charset="0"/>
                <a:cs typeface="Times New Roman" panose="02020603050405020304" pitchFamily="18" charset="0"/>
              </a:rPr>
              <a:t>SOCIALI O INTERPERSONALI</a:t>
            </a:r>
          </a:p>
        </p:txBody>
      </p:sp>
      <p:cxnSp>
        <p:nvCxnSpPr>
          <p:cNvPr id="7" name="Connettore 2 6"/>
          <p:cNvCxnSpPr/>
          <p:nvPr/>
        </p:nvCxnSpPr>
        <p:spPr>
          <a:xfrm>
            <a:off x="3147946" y="4053840"/>
            <a:ext cx="13265" cy="53557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0" name="Connettore 2 9"/>
          <p:cNvCxnSpPr/>
          <p:nvPr/>
        </p:nvCxnSpPr>
        <p:spPr>
          <a:xfrm>
            <a:off x="9824484" y="4053840"/>
            <a:ext cx="7493" cy="53557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6" name="Rettangolo 15"/>
          <p:cNvSpPr/>
          <p:nvPr/>
        </p:nvSpPr>
        <p:spPr>
          <a:xfrm>
            <a:off x="1584961" y="4669084"/>
            <a:ext cx="3141566" cy="599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Times New Roman" panose="02020603050405020304" pitchFamily="18" charset="0"/>
                <a:cs typeface="Times New Roman" panose="02020603050405020304" pitchFamily="18" charset="0"/>
              </a:rPr>
              <a:t>Processo decisionale</a:t>
            </a:r>
          </a:p>
        </p:txBody>
      </p:sp>
      <p:sp>
        <p:nvSpPr>
          <p:cNvPr id="17" name="Rettangolo 16"/>
          <p:cNvSpPr/>
          <p:nvPr/>
        </p:nvSpPr>
        <p:spPr>
          <a:xfrm>
            <a:off x="1584961" y="5337747"/>
            <a:ext cx="3141566" cy="575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Times New Roman" panose="02020603050405020304" pitchFamily="18" charset="0"/>
                <a:cs typeface="Times New Roman" panose="02020603050405020304" pitchFamily="18" charset="0"/>
              </a:rPr>
              <a:t>Pianificazione</a:t>
            </a:r>
          </a:p>
        </p:txBody>
      </p:sp>
      <p:sp>
        <p:nvSpPr>
          <p:cNvPr id="20" name="Rettangolo 19"/>
          <p:cNvSpPr/>
          <p:nvPr/>
        </p:nvSpPr>
        <p:spPr>
          <a:xfrm>
            <a:off x="7836287" y="4669084"/>
            <a:ext cx="3668326" cy="599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Times New Roman" panose="02020603050405020304" pitchFamily="18" charset="0"/>
                <a:cs typeface="Times New Roman" panose="02020603050405020304" pitchFamily="18" charset="0"/>
              </a:rPr>
              <a:t>Lavoro di squadra</a:t>
            </a:r>
          </a:p>
        </p:txBody>
      </p:sp>
      <p:sp>
        <p:nvSpPr>
          <p:cNvPr id="21" name="Rettangolo 20"/>
          <p:cNvSpPr/>
          <p:nvPr/>
        </p:nvSpPr>
        <p:spPr>
          <a:xfrm>
            <a:off x="7836287" y="5337746"/>
            <a:ext cx="3683920" cy="575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Times New Roman" panose="02020603050405020304" pitchFamily="18" charset="0"/>
                <a:cs typeface="Times New Roman" panose="02020603050405020304" pitchFamily="18" charset="0"/>
              </a:rPr>
              <a:t>Comunicazione</a:t>
            </a:r>
          </a:p>
        </p:txBody>
      </p:sp>
      <p:sp>
        <p:nvSpPr>
          <p:cNvPr id="22" name="Rettangolo 21"/>
          <p:cNvSpPr/>
          <p:nvPr/>
        </p:nvSpPr>
        <p:spPr>
          <a:xfrm>
            <a:off x="7836287" y="5992786"/>
            <a:ext cx="3683920" cy="5910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Times New Roman" panose="02020603050405020304" pitchFamily="18" charset="0"/>
                <a:cs typeface="Times New Roman" panose="02020603050405020304" pitchFamily="18" charset="0"/>
              </a:rPr>
              <a:t>Leadership</a:t>
            </a:r>
          </a:p>
        </p:txBody>
      </p:sp>
      <p:sp>
        <p:nvSpPr>
          <p:cNvPr id="23" name="Rettangolo 22"/>
          <p:cNvSpPr/>
          <p:nvPr/>
        </p:nvSpPr>
        <p:spPr>
          <a:xfrm>
            <a:off x="1590428" y="5992787"/>
            <a:ext cx="3141566" cy="5910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Times New Roman" panose="02020603050405020304" pitchFamily="18" charset="0"/>
                <a:cs typeface="Times New Roman" panose="02020603050405020304" pitchFamily="18" charset="0"/>
              </a:rPr>
              <a:t>Consapevolezza della</a:t>
            </a:r>
          </a:p>
          <a:p>
            <a:pPr algn="ctr"/>
            <a:r>
              <a:rPr lang="it-IT" b="1" dirty="0">
                <a:solidFill>
                  <a:schemeClr val="tx1"/>
                </a:solidFill>
                <a:latin typeface="Times New Roman" panose="02020603050405020304" pitchFamily="18" charset="0"/>
                <a:cs typeface="Times New Roman" panose="02020603050405020304" pitchFamily="18" charset="0"/>
              </a:rPr>
              <a:t> situazione</a:t>
            </a:r>
          </a:p>
        </p:txBody>
      </p:sp>
    </p:spTree>
    <p:extLst>
      <p:ext uri="{BB962C8B-B14F-4D97-AF65-F5344CB8AC3E}">
        <p14:creationId xmlns:p14="http://schemas.microsoft.com/office/powerpoint/2010/main" val="2595071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84961" y="522514"/>
            <a:ext cx="9919652" cy="1105989"/>
          </a:xfrm>
        </p:spPr>
        <p:txBody>
          <a:bodyPr>
            <a:normAutofit fontScale="90000"/>
          </a:bodyPr>
          <a:lstStyle/>
          <a:p>
            <a:pPr algn="ctr"/>
            <a:r>
              <a:rPr lang="it-IT" sz="4400" b="1" i="1" dirty="0">
                <a:solidFill>
                  <a:schemeClr val="tx1"/>
                </a:solidFill>
                <a:latin typeface="Times New Roman" panose="02020603050405020304" pitchFamily="18" charset="0"/>
                <a:cs typeface="Times New Roman" panose="02020603050405020304" pitchFamily="18" charset="0"/>
              </a:rPr>
              <a:t>CONSAPEVOLEZZA DELLA SITUAZIONE</a:t>
            </a:r>
          </a:p>
        </p:txBody>
      </p:sp>
      <p:sp>
        <p:nvSpPr>
          <p:cNvPr id="3" name="Segnaposto contenuto 2"/>
          <p:cNvSpPr>
            <a:spLocks noGrp="1"/>
          </p:cNvSpPr>
          <p:nvPr>
            <p:ph idx="1"/>
          </p:nvPr>
        </p:nvSpPr>
        <p:spPr>
          <a:xfrm>
            <a:off x="1584961" y="1628503"/>
            <a:ext cx="9919651" cy="4850674"/>
          </a:xfrm>
        </p:spPr>
        <p:txBody>
          <a:bodyPr>
            <a:noAutofit/>
          </a:bodyPr>
          <a:lstStyle/>
          <a:p>
            <a:pPr algn="ctr"/>
            <a:r>
              <a:rPr lang="it-IT" sz="2400" dirty="0">
                <a:solidFill>
                  <a:schemeClr val="tx1"/>
                </a:solidFill>
                <a:latin typeface="Times New Roman" panose="02020603050405020304" pitchFamily="18" charset="0"/>
                <a:cs typeface="Times New Roman" panose="02020603050405020304" pitchFamily="18" charset="0"/>
              </a:rPr>
              <a:t> </a:t>
            </a:r>
            <a:r>
              <a:rPr lang="it-IT" sz="2800" dirty="0">
                <a:solidFill>
                  <a:schemeClr val="tx1"/>
                </a:solidFill>
                <a:latin typeface="Times New Roman" panose="02020603050405020304" pitchFamily="18" charset="0"/>
                <a:cs typeface="Times New Roman" panose="02020603050405020304" pitchFamily="18" charset="0"/>
              </a:rPr>
              <a:t>Allo strumentista viene riconosciuta anche la cosiddetta «</a:t>
            </a:r>
            <a:r>
              <a:rPr lang="it-IT" sz="2800" b="1" dirty="0">
                <a:solidFill>
                  <a:srgbClr val="FF0000"/>
                </a:solidFill>
                <a:latin typeface="Times New Roman" panose="02020603050405020304" pitchFamily="18" charset="0"/>
                <a:cs typeface="Times New Roman" panose="02020603050405020304" pitchFamily="18" charset="0"/>
              </a:rPr>
              <a:t>consapevolezza della situazione</a:t>
            </a:r>
            <a:r>
              <a:rPr lang="it-IT" sz="2800" dirty="0">
                <a:solidFill>
                  <a:schemeClr val="tx1"/>
                </a:solidFill>
                <a:latin typeface="Times New Roman" panose="02020603050405020304" pitchFamily="18" charset="0"/>
                <a:cs typeface="Times New Roman" panose="02020603050405020304" pitchFamily="18" charset="0"/>
              </a:rPr>
              <a:t>», definita anche come la capacità di percepire gli elementi all’interno dell’ambiente. Lo strumentista quindi riesce a percepire gli elementi che compongono il proprio «habitat» chirurgico, riuscendo a collocarli in una consecuzione di causa-effetto.</a:t>
            </a:r>
          </a:p>
          <a:p>
            <a:pPr algn="ctr"/>
            <a:r>
              <a:rPr lang="it-IT" sz="2800" dirty="0">
                <a:solidFill>
                  <a:schemeClr val="tx1"/>
                </a:solidFill>
                <a:latin typeface="Times New Roman" panose="02020603050405020304" pitchFamily="18" charset="0"/>
                <a:cs typeface="Times New Roman" panose="02020603050405020304" pitchFamily="18" charset="0"/>
              </a:rPr>
              <a:t>Questa abilità gli consente di ottenere più informazioni possibili dal </a:t>
            </a:r>
            <a:r>
              <a:rPr lang="it-IT" sz="2800" dirty="0" err="1">
                <a:solidFill>
                  <a:schemeClr val="tx1"/>
                </a:solidFill>
                <a:latin typeface="Times New Roman" panose="02020603050405020304" pitchFamily="18" charset="0"/>
                <a:cs typeface="Times New Roman" panose="02020603050405020304" pitchFamily="18" charset="0"/>
              </a:rPr>
              <a:t>setting</a:t>
            </a:r>
            <a:r>
              <a:rPr lang="it-IT" sz="2800" dirty="0">
                <a:solidFill>
                  <a:schemeClr val="tx1"/>
                </a:solidFill>
                <a:latin typeface="Times New Roman" panose="02020603050405020304" pitchFamily="18" charset="0"/>
                <a:cs typeface="Times New Roman" panose="02020603050405020304" pitchFamily="18" charset="0"/>
              </a:rPr>
              <a:t> operatorio, riuscendo ad intuire precocemente informazioni riguardo lo stato di salute del paziente e di anticipare le esigenze dei chirurghi, garantendo il fluire regolare dell’intervento</a:t>
            </a:r>
            <a:r>
              <a:rPr lang="it-IT"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09022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TotalTime>
  <Words>623</Words>
  <Application>Microsoft Macintosh PowerPoint</Application>
  <PresentationFormat>Widescreen</PresentationFormat>
  <Paragraphs>54</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Calibri Light</vt:lpstr>
      <vt:lpstr>Times New Roman</vt:lpstr>
      <vt:lpstr>Tema di Office</vt:lpstr>
      <vt:lpstr>Lo strumentista    bariatrico</vt:lpstr>
      <vt:lpstr>L’INFERMIERE STRUMENTISTA</vt:lpstr>
      <vt:lpstr>COMPITI E RESPONSABILITÀ</vt:lpstr>
      <vt:lpstr>COMPITI E RESPONSABILITÀ</vt:lpstr>
      <vt:lpstr>COMPITI E RESPONSABILITÀ</vt:lpstr>
      <vt:lpstr>COMPITI E RESPONSABILITÀ</vt:lpstr>
      <vt:lpstr>NON-TECHNICAL SKILLS</vt:lpstr>
      <vt:lpstr>NON-TECHNICAL SKILLS</vt:lpstr>
      <vt:lpstr>CONSAPEVOLEZZA DELLA SITUAZIONE</vt:lpstr>
      <vt:lpstr>SAGGEZZA DI GIUDIZIO</vt:lpstr>
      <vt:lpstr>STRUMENTISTA BARIATRICO</vt:lpstr>
      <vt:lpstr>COMPETENZE GENERALI</vt:lpstr>
      <vt:lpstr>COMPETENZE SPECIFICHE</vt:lpstr>
      <vt:lpstr>CONCLUSIONI</vt:lpstr>
      <vt:lpstr>Grazie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Microsoft Office User</cp:lastModifiedBy>
  <cp:revision>18</cp:revision>
  <dcterms:created xsi:type="dcterms:W3CDTF">2022-02-27T17:36:31Z</dcterms:created>
  <dcterms:modified xsi:type="dcterms:W3CDTF">2025-10-20T17:51:09Z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